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280" r:id="rId3"/>
    <p:sldId id="257" r:id="rId4"/>
    <p:sldId id="258" r:id="rId5"/>
    <p:sldId id="279" r:id="rId6"/>
    <p:sldId id="259" r:id="rId7"/>
    <p:sldId id="260" r:id="rId8"/>
    <p:sldId id="298" r:id="rId9"/>
    <p:sldId id="299" r:id="rId10"/>
    <p:sldId id="261" r:id="rId11"/>
    <p:sldId id="262" r:id="rId12"/>
    <p:sldId id="263" r:id="rId13"/>
    <p:sldId id="264" r:id="rId14"/>
    <p:sldId id="281" r:id="rId15"/>
    <p:sldId id="265" r:id="rId16"/>
    <p:sldId id="266" r:id="rId17"/>
    <p:sldId id="300" r:id="rId18"/>
    <p:sldId id="267" r:id="rId19"/>
    <p:sldId id="268" r:id="rId20"/>
    <p:sldId id="269" r:id="rId21"/>
    <p:sldId id="270" r:id="rId22"/>
    <p:sldId id="271" r:id="rId23"/>
    <p:sldId id="296" r:id="rId24"/>
    <p:sldId id="272" r:id="rId25"/>
    <p:sldId id="297" r:id="rId26"/>
    <p:sldId id="273" r:id="rId27"/>
    <p:sldId id="275" r:id="rId28"/>
    <p:sldId id="277" r:id="rId29"/>
    <p:sldId id="278" r:id="rId30"/>
    <p:sldId id="289" r:id="rId31"/>
    <p:sldId id="294" r:id="rId32"/>
    <p:sldId id="290" r:id="rId33"/>
    <p:sldId id="291" r:id="rId34"/>
    <p:sldId id="28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34"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87276" autoAdjust="0"/>
  </p:normalViewPr>
  <p:slideViewPr>
    <p:cSldViewPr>
      <p:cViewPr varScale="1">
        <p:scale>
          <a:sx n="63" d="100"/>
          <a:sy n="63" d="100"/>
        </p:scale>
        <p:origin x="-102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2E69-8612-4075-8DD3-716FFA3FB9B9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A5CFA-FA0F-456B-82C4-3315AD5CB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A5CFA-FA0F-456B-82C4-3315AD5CBCE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0410F61-6BF3-4E77-BC91-97771740D35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9549930-A20F-41B7-8B19-861C88E90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8;&#1088;&#1080;&#1085;&#1072;\Desktop\natalya-may-shkola-shkola-shkola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162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4000" dirty="0" smtClean="0"/>
              <a:t>Про особливості роботи в 1-х класах в умовах Нової української школи</a:t>
            </a:r>
            <a:endParaRPr lang="ru-RU" sz="4000" dirty="0"/>
          </a:p>
        </p:txBody>
      </p:sp>
      <p:pic>
        <p:nvPicPr>
          <p:cNvPr id="1026" name="Picture 2" descr="C:\Users\Сташкевич Елена\Desktop\DSC_0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89289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talya-may-shkola-shkola-shkol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natalya-may-shkola-shkola-shkol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681832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s://naurok.com.ua/uploads/files/11815/18640/18909_images/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248472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C:\Users\Сташкевич Елена\Desktop\2018-09\IMG_9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7525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1821228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744416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Сташкевич Елена\Desktop\2018-09\IMG_8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82453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230803"/>
      </p:ext>
    </p:extLst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Сташкевич Елена\Desktop\2018-09\IMG_8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02193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4392488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Users\Сташкевич Елена\Desktop\2018-09\IMG_8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125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7930306"/>
      </p:ext>
    </p:extLst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4338" name="Picture 2" descr="C:\Users\Сташкевич Елена\Desktop\2018-09\IMG_8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1560618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Сташкевич Елена\Desktop\2018-09\IMG_8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10445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ташкевич Елена\Desktop\2018-09\IMG_8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7646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9646054"/>
      </p:ext>
    </p:extLst>
  </p:cSld>
  <p:clrMapOvr>
    <a:masterClrMapping/>
  </p:clrMapOvr>
  <p:transition advClick="0" advTm="1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032448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Сташкевич Елена\Desktop\2018-09\IMG_8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680520" cy="61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360759"/>
      </p:ext>
    </p:extLst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C:\Users\Сташкевич Елена\Desktop\2018-09\IMG_8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88640"/>
            <a:ext cx="8286808" cy="63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5189113"/>
      </p:ext>
    </p:extLst>
  </p:cSld>
  <p:clrMapOvr>
    <a:masterClrMapping/>
  </p:clrMapOvr>
  <p:transition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536504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Сташкевич Елена\Desktop\2018-09\IMG_8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6085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4712838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Сташкевич Елена\Desktop\2018-09\IMG_8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96443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Сташкевич Елена\Desktop\2018-09\IMG_8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88640"/>
            <a:ext cx="489255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5169491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ташкевич Елена\Desktop\DSC_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1668546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Сташкевич Елена\Desktop\2018-09\IMG_8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7994265"/>
      </p:ext>
    </p:extLst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Сташкевич Елена\Desktop\2018-09\IMG_8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640960" cy="62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093842"/>
      </p:ext>
    </p:extLst>
  </p:cSld>
  <p:clrMapOvr>
    <a:masterClrMapping/>
  </p:clrMapOvr>
  <p:transition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ttps://naurok.com.ua/uploads/files/11815/18640/18909_images/1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9248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3" name="Picture 3" descr="C:\Users\Сташкевич Елена\Desktop\2018-09\IMG_8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464496" cy="59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5941658"/>
      </p:ext>
    </p:extLst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ташкевич Елена\Desktop\лена (1)\IMG_91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49288"/>
            <a:ext cx="417646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ташкевич Елена\Desktop\лена (1)\IMG_9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8604770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3816424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C:\Users\Сташкевич Елена\Desktop\2018-09\IMG_9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8965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3334826"/>
      </p:ext>
    </p:extLst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ташкевич Елена\Desktop\2018-09\IMG_9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446449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ташкевич Елена\Desktop\2018-09\IMG_9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9248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1392733"/>
      </p:ext>
    </p:extLst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Сташкевич Елена\Desktop\2018-09\IMG_9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044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Сташкевич Елена\Desktop\2018-09\IMG_9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46449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245705"/>
      </p:ext>
    </p:extLst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1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8052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Users\Сташкевич Елена\Desktop\лена (1)\IMG_90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75252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9837638"/>
      </p:ext>
    </p:extLst>
  </p:cSld>
  <p:clrMapOvr>
    <a:masterClrMapping/>
  </p:clrMapOvr>
  <p:transition advClick="0" advTm="1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1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168352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Сташкевич Елена\Desktop\лена (1)\IMG_9097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532859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527471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2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960440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Сташкевич Елена\Desktop\лена (1)\IMG_9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3285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642490"/>
      </p:ext>
    </p:extLst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s://naurok.com.ua/uploads/files/11815/18640/18909_images/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6044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Сташкевич Елена\Desktop\2018-09\IMG_8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1860" y="800708"/>
            <a:ext cx="604867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5539306"/>
      </p:ext>
    </p:extLst>
  </p:cSld>
  <p:clrMapOvr>
    <a:masterClrMapping/>
  </p:clrMapOvr>
  <p:transition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2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960440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Сташкевич Елена\Desktop\лена (1)\IMG_9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8052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6502917"/>
      </p:ext>
    </p:extLst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Сташкевич Елена\Desktop\лена (1)\IMG_9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847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ташкевич Елена\Desktop\лена (1)\IMG_908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03244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5599758"/>
      </p:ext>
    </p:extLst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2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06502917"/>
      </p:ext>
    </p:extLst>
  </p:cSld>
  <p:clrMapOvr>
    <a:masterClrMapping/>
  </p:clrMapOvr>
  <p:transition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2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4286280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Сташкевич Елена\Desktop\лена (1)\IMG_9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772" y="404665"/>
            <a:ext cx="421772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674029"/>
      </p:ext>
    </p:extLst>
  </p:cSld>
  <p:clrMapOvr>
    <a:masterClrMapping/>
  </p:clrMapOvr>
  <p:transition advClick="0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naurok.com.ua/uploads/files/11815/18640/18909_images/2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4536504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C:\Users\Сташкевич Елена\Desktop\2018-09\IMG_8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89654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9709072"/>
      </p:ext>
    </p:extLst>
  </p:cSld>
  <p:clrMapOvr>
    <a:masterClrMapping/>
  </p:clrMapOvr>
  <p:transition advClick="0" advTm="1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ташкевич Елена\Desktop\2018-09\IMG_8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10445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ташкевич Елена\Desktop\2018-09\IMG_8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32048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7740375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naurok.com.ua/uploads/files/11815/18640/18909_images/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4680519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Сташкевич Елена\Desktop\2018-09\IMG_8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48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4488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ташкевич Елена\Desktop\2018-09\IMG_8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4032448" cy="61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ташкевич Елена\Desktop\2018-09\IMG_8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7"/>
            <a:ext cx="4320480" cy="61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3960553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s://naurok.com.ua/uploads/files/11815/18640/18909_images/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60440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Сташкевич Елена\Desktop\лена (1)\IMG_9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52565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65622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ташкевич Елена\Desktop\лена (1)\IMG_90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1549966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ташкевич Елена\Desktop\лена (1)\IMG_90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021828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539</TotalTime>
  <Words>12</Words>
  <Application>Microsoft Office PowerPoint</Application>
  <PresentationFormat>Экран (4:3)</PresentationFormat>
  <Paragraphs>2</Paragraphs>
  <Slides>34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Исполнительная</vt:lpstr>
      <vt:lpstr>Про особливості роботи в 1-х класах в умовах Нової української школи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особливості роботи в 1-х класах в умовах Нової української школи</dc:title>
  <dc:creator>Сташкевич Елена</dc:creator>
  <cp:lastModifiedBy>Ирина</cp:lastModifiedBy>
  <cp:revision>41</cp:revision>
  <dcterms:created xsi:type="dcterms:W3CDTF">2018-09-09T12:19:32Z</dcterms:created>
  <dcterms:modified xsi:type="dcterms:W3CDTF">2018-09-12T20:50:37Z</dcterms:modified>
</cp:coreProperties>
</file>