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87" r:id="rId2"/>
    <p:sldId id="305" r:id="rId3"/>
    <p:sldId id="306" r:id="rId4"/>
    <p:sldId id="288" r:id="rId5"/>
    <p:sldId id="289" r:id="rId6"/>
    <p:sldId id="299" r:id="rId7"/>
    <p:sldId id="300" r:id="rId8"/>
    <p:sldId id="295" r:id="rId9"/>
    <p:sldId id="301" r:id="rId10"/>
    <p:sldId id="290" r:id="rId11"/>
    <p:sldId id="307" r:id="rId12"/>
    <p:sldId id="292" r:id="rId13"/>
    <p:sldId id="293" r:id="rId14"/>
    <p:sldId id="256" r:id="rId15"/>
    <p:sldId id="257" r:id="rId16"/>
    <p:sldId id="258" r:id="rId17"/>
    <p:sldId id="268" r:id="rId18"/>
    <p:sldId id="269" r:id="rId19"/>
    <p:sldId id="270" r:id="rId20"/>
    <p:sldId id="259" r:id="rId21"/>
    <p:sldId id="260" r:id="rId22"/>
    <p:sldId id="261" r:id="rId23"/>
    <p:sldId id="262" r:id="rId24"/>
    <p:sldId id="263" r:id="rId25"/>
    <p:sldId id="264" r:id="rId26"/>
    <p:sldId id="271" r:id="rId27"/>
    <p:sldId id="272" r:id="rId28"/>
    <p:sldId id="265" r:id="rId29"/>
    <p:sldId id="266" r:id="rId30"/>
    <p:sldId id="273" r:id="rId31"/>
    <p:sldId id="274" r:id="rId32"/>
    <p:sldId id="275" r:id="rId33"/>
    <p:sldId id="276" r:id="rId34"/>
    <p:sldId id="277" r:id="rId35"/>
    <p:sldId id="267" r:id="rId36"/>
    <p:sldId id="282" r:id="rId37"/>
    <p:sldId id="283" r:id="rId38"/>
    <p:sldId id="284" r:id="rId39"/>
    <p:sldId id="285" r:id="rId40"/>
    <p:sldId id="286" r:id="rId41"/>
    <p:sldId id="304" r:id="rId42"/>
    <p:sldId id="308" r:id="rId43"/>
    <p:sldId id="309" r:id="rId44"/>
    <p:sldId id="297" r:id="rId45"/>
    <p:sldId id="302" r:id="rId46"/>
    <p:sldId id="303" r:id="rId47"/>
  </p:sldIdLst>
  <p:sldSz cx="9144000" cy="6858000" type="screen4x3"/>
  <p:notesSz cx="9926638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4660"/>
  </p:normalViewPr>
  <p:slideViewPr>
    <p:cSldViewPr>
      <p:cViewPr varScale="1">
        <p:scale>
          <a:sx n="87" d="100"/>
          <a:sy n="8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7-А</c:v>
                </c:pt>
                <c:pt idx="8">
                  <c:v>7-Б</c:v>
                </c:pt>
                <c:pt idx="9">
                  <c:v>7-В</c:v>
                </c:pt>
                <c:pt idx="10">
                  <c:v>8-А</c:v>
                </c:pt>
                <c:pt idx="11">
                  <c:v>8-Б</c:v>
                </c:pt>
                <c:pt idx="12">
                  <c:v>8-В</c:v>
                </c:pt>
                <c:pt idx="13">
                  <c:v>9-А</c:v>
                </c:pt>
                <c:pt idx="14">
                  <c:v>9-Б</c:v>
                </c:pt>
                <c:pt idx="15">
                  <c:v>9-В</c:v>
                </c:pt>
                <c:pt idx="16">
                  <c:v>9-Г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Аркуш1!$B$2:$B$24</c:f>
              <c:numCache>
                <c:formatCode>General</c:formatCode>
                <c:ptCount val="21"/>
                <c:pt idx="0">
                  <c:v>8.9</c:v>
                </c:pt>
                <c:pt idx="1">
                  <c:v>8.9</c:v>
                </c:pt>
                <c:pt idx="2">
                  <c:v>9.9</c:v>
                </c:pt>
                <c:pt idx="3">
                  <c:v>9.1999999999999993</c:v>
                </c:pt>
                <c:pt idx="4">
                  <c:v>7.9</c:v>
                </c:pt>
                <c:pt idx="5">
                  <c:v>8.6999999999999993</c:v>
                </c:pt>
                <c:pt idx="6">
                  <c:v>8.3000000000000007</c:v>
                </c:pt>
                <c:pt idx="7">
                  <c:v>8</c:v>
                </c:pt>
                <c:pt idx="8">
                  <c:v>8.1999999999999993</c:v>
                </c:pt>
                <c:pt idx="9">
                  <c:v>8.3000000000000007</c:v>
                </c:pt>
                <c:pt idx="10">
                  <c:v>8.1</c:v>
                </c:pt>
                <c:pt idx="11">
                  <c:v>8.1999999999999993</c:v>
                </c:pt>
                <c:pt idx="12">
                  <c:v>8.3000000000000007</c:v>
                </c:pt>
                <c:pt idx="13">
                  <c:v>8.1999999999999993</c:v>
                </c:pt>
                <c:pt idx="14">
                  <c:v>8.3000000000000007</c:v>
                </c:pt>
                <c:pt idx="15">
                  <c:v>8.8000000000000007</c:v>
                </c:pt>
                <c:pt idx="16">
                  <c:v>8.4</c:v>
                </c:pt>
                <c:pt idx="17">
                  <c:v>8.3000000000000007</c:v>
                </c:pt>
                <c:pt idx="18">
                  <c:v>8.9</c:v>
                </c:pt>
                <c:pt idx="19">
                  <c:v>9.3000000000000007</c:v>
                </c:pt>
                <c:pt idx="20">
                  <c:v>9.6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7-А</c:v>
                </c:pt>
                <c:pt idx="8">
                  <c:v>7-Б</c:v>
                </c:pt>
                <c:pt idx="9">
                  <c:v>7-В</c:v>
                </c:pt>
                <c:pt idx="10">
                  <c:v>8-А</c:v>
                </c:pt>
                <c:pt idx="11">
                  <c:v>8-Б</c:v>
                </c:pt>
                <c:pt idx="12">
                  <c:v>8-В</c:v>
                </c:pt>
                <c:pt idx="13">
                  <c:v>9-А</c:v>
                </c:pt>
                <c:pt idx="14">
                  <c:v>9-Б</c:v>
                </c:pt>
                <c:pt idx="15">
                  <c:v>9-В</c:v>
                </c:pt>
                <c:pt idx="16">
                  <c:v>9-Г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Аркуш1!$C$2:$C$24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Аркуш1!$A$2:$A$24</c:f>
              <c:strCache>
                <c:ptCount val="21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7-А</c:v>
                </c:pt>
                <c:pt idx="8">
                  <c:v>7-Б</c:v>
                </c:pt>
                <c:pt idx="9">
                  <c:v>7-В</c:v>
                </c:pt>
                <c:pt idx="10">
                  <c:v>8-А</c:v>
                </c:pt>
                <c:pt idx="11">
                  <c:v>8-Б</c:v>
                </c:pt>
                <c:pt idx="12">
                  <c:v>8-В</c:v>
                </c:pt>
                <c:pt idx="13">
                  <c:v>9-А</c:v>
                </c:pt>
                <c:pt idx="14">
                  <c:v>9-Б</c:v>
                </c:pt>
                <c:pt idx="15">
                  <c:v>9-В</c:v>
                </c:pt>
                <c:pt idx="16">
                  <c:v>9-Г</c:v>
                </c:pt>
                <c:pt idx="17">
                  <c:v>10-А</c:v>
                </c:pt>
                <c:pt idx="18">
                  <c:v>10-Б</c:v>
                </c:pt>
                <c:pt idx="19">
                  <c:v>11-А</c:v>
                </c:pt>
                <c:pt idx="20">
                  <c:v>11-Б</c:v>
                </c:pt>
              </c:strCache>
            </c:strRef>
          </c:cat>
          <c:val>
            <c:numRef>
              <c:f>Аркуш1!$D$2:$D$24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639040"/>
        <c:axId val="73640576"/>
        <c:axId val="0"/>
      </c:bar3DChart>
      <c:catAx>
        <c:axId val="7363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640576"/>
        <c:crosses val="autoZero"/>
        <c:auto val="1"/>
        <c:lblAlgn val="ctr"/>
        <c:lblOffset val="100"/>
        <c:noMultiLvlLbl val="0"/>
      </c:catAx>
      <c:valAx>
        <c:axId val="7364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3639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2016/2017</c:v>
                </c:pt>
                <c:pt idx="2">
                  <c:v>7 класи</c:v>
                </c:pt>
                <c:pt idx="3">
                  <c:v>2017/2017</c:v>
                </c:pt>
                <c:pt idx="4">
                  <c:v>8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2">
                  <c:v>8.6999999999999993</c:v>
                </c:pt>
                <c:pt idx="4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2016/2017</c:v>
                </c:pt>
                <c:pt idx="2">
                  <c:v>7 класи</c:v>
                </c:pt>
                <c:pt idx="3">
                  <c:v>2017/2017</c:v>
                </c:pt>
                <c:pt idx="4">
                  <c:v>8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2">
                  <c:v>56.9</c:v>
                </c:pt>
                <c:pt idx="4">
                  <c:v>46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Аркуш1!$A$2:$A$7</c:f>
              <c:strCache>
                <c:ptCount val="5"/>
                <c:pt idx="1">
                  <c:v>2016/2017</c:v>
                </c:pt>
                <c:pt idx="2">
                  <c:v>7 класи</c:v>
                </c:pt>
                <c:pt idx="3">
                  <c:v>2017/2017</c:v>
                </c:pt>
                <c:pt idx="4">
                  <c:v>8 класи</c:v>
                </c:pt>
              </c:strCache>
            </c:strRef>
          </c:cat>
          <c:val>
            <c:numRef>
              <c:f>Аркуш1!$D$2:$D$7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575040"/>
        <c:axId val="29576576"/>
        <c:axId val="0"/>
      </c:bar3DChart>
      <c:catAx>
        <c:axId val="29575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576576"/>
        <c:crosses val="autoZero"/>
        <c:auto val="1"/>
        <c:lblAlgn val="ctr"/>
        <c:lblOffset val="100"/>
        <c:noMultiLvlLbl val="0"/>
      </c:catAx>
      <c:valAx>
        <c:axId val="2957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575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2016/2017</c:v>
                </c:pt>
                <c:pt idx="2">
                  <c:v>8 класи</c:v>
                </c:pt>
                <c:pt idx="3">
                  <c:v>2017/2018</c:v>
                </c:pt>
                <c:pt idx="4">
                  <c:v>9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2">
                  <c:v>8.3000000000000007</c:v>
                </c:pt>
                <c:pt idx="4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2016/2017</c:v>
                </c:pt>
                <c:pt idx="2">
                  <c:v>8 класи</c:v>
                </c:pt>
                <c:pt idx="3">
                  <c:v>2017/2018</c:v>
                </c:pt>
                <c:pt idx="4">
                  <c:v>9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2">
                  <c:v>43.5</c:v>
                </c:pt>
                <c:pt idx="4">
                  <c:v>51.1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168896"/>
        <c:axId val="23170432"/>
        <c:axId val="0"/>
      </c:bar3DChart>
      <c:catAx>
        <c:axId val="2316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3170432"/>
        <c:crosses val="autoZero"/>
        <c:auto val="1"/>
        <c:lblAlgn val="ctr"/>
        <c:lblOffset val="100"/>
        <c:noMultiLvlLbl val="0"/>
      </c:catAx>
      <c:valAx>
        <c:axId val="2317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31688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2016/2017</c:v>
                </c:pt>
                <c:pt idx="2">
                  <c:v>10 класи</c:v>
                </c:pt>
                <c:pt idx="3">
                  <c:v>2017/2018</c:v>
                </c:pt>
                <c:pt idx="4">
                  <c:v>11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5"/>
                <c:pt idx="2">
                  <c:v>9</c:v>
                </c:pt>
                <c:pt idx="4">
                  <c:v>9.6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5"/>
                <c:pt idx="1">
                  <c:v>2016/2017</c:v>
                </c:pt>
                <c:pt idx="2">
                  <c:v>10 класи</c:v>
                </c:pt>
                <c:pt idx="3">
                  <c:v>2017/2018</c:v>
                </c:pt>
                <c:pt idx="4">
                  <c:v>11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5"/>
                <c:pt idx="2">
                  <c:v>68.400000000000006</c:v>
                </c:pt>
                <c:pt idx="4">
                  <c:v>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185280"/>
        <c:axId val="23186816"/>
        <c:axId val="0"/>
      </c:bar3DChart>
      <c:catAx>
        <c:axId val="2318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3186816"/>
        <c:crosses val="autoZero"/>
        <c:auto val="1"/>
        <c:lblAlgn val="ctr"/>
        <c:lblOffset val="100"/>
        <c:noMultiLvlLbl val="0"/>
      </c:catAx>
      <c:valAx>
        <c:axId val="2318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3185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7</c:v>
                </c:pt>
                <c:pt idx="1">
                  <c:v>18</c:v>
                </c:pt>
                <c:pt idx="2">
                  <c:v>25</c:v>
                </c:pt>
                <c:pt idx="3">
                  <c:v>5</c:v>
                </c:pt>
                <c:pt idx="4">
                  <c:v>6</c:v>
                </c:pt>
                <c:pt idx="5">
                  <c:v>61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50</c:v>
                </c:pt>
                <c:pt idx="1">
                  <c:v>49</c:v>
                </c:pt>
                <c:pt idx="2">
                  <c:v>45</c:v>
                </c:pt>
                <c:pt idx="3">
                  <c:v>31</c:v>
                </c:pt>
                <c:pt idx="4">
                  <c:v>39</c:v>
                </c:pt>
                <c:pt idx="5">
                  <c:v>214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16</c:v>
                </c:pt>
                <c:pt idx="1">
                  <c:v>23</c:v>
                </c:pt>
                <c:pt idx="2">
                  <c:v>18</c:v>
                </c:pt>
                <c:pt idx="3">
                  <c:v>24</c:v>
                </c:pt>
                <c:pt idx="4">
                  <c:v>12</c:v>
                </c:pt>
                <c:pt idx="5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4704"/>
        <c:axId val="29386240"/>
      </c:barChart>
      <c:catAx>
        <c:axId val="29384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386240"/>
        <c:crosses val="autoZero"/>
        <c:auto val="1"/>
        <c:lblAlgn val="ctr"/>
        <c:lblOffset val="100"/>
        <c:noMultiLvlLbl val="0"/>
      </c:catAx>
      <c:valAx>
        <c:axId val="2938624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3847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9</c:v>
                </c:pt>
                <c:pt idx="4">
                  <c:v>20</c:v>
                </c:pt>
                <c:pt idx="5">
                  <c:v>20</c:v>
                </c:pt>
                <c:pt idx="6">
                  <c:v>33</c:v>
                </c:pt>
                <c:pt idx="7">
                  <c:v>26</c:v>
                </c:pt>
                <c:pt idx="8">
                  <c:v>14</c:v>
                </c:pt>
                <c:pt idx="9">
                  <c:v>3</c:v>
                </c:pt>
                <c:pt idx="10">
                  <c:v>164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58</c:v>
                </c:pt>
                <c:pt idx="1">
                  <c:v>75</c:v>
                </c:pt>
                <c:pt idx="2">
                  <c:v>75</c:v>
                </c:pt>
                <c:pt idx="3">
                  <c:v>58</c:v>
                </c:pt>
                <c:pt idx="4">
                  <c:v>53</c:v>
                </c:pt>
                <c:pt idx="5">
                  <c:v>43</c:v>
                </c:pt>
                <c:pt idx="6">
                  <c:v>41</c:v>
                </c:pt>
                <c:pt idx="7">
                  <c:v>40</c:v>
                </c:pt>
                <c:pt idx="8">
                  <c:v>32</c:v>
                </c:pt>
                <c:pt idx="9">
                  <c:v>38</c:v>
                </c:pt>
                <c:pt idx="10">
                  <c:v>513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55</c:v>
                </c:pt>
                <c:pt idx="1">
                  <c:v>36</c:v>
                </c:pt>
                <c:pt idx="2">
                  <c:v>27</c:v>
                </c:pt>
                <c:pt idx="3">
                  <c:v>30</c:v>
                </c:pt>
                <c:pt idx="4">
                  <c:v>11</c:v>
                </c:pt>
                <c:pt idx="5">
                  <c:v>10</c:v>
                </c:pt>
                <c:pt idx="6">
                  <c:v>15</c:v>
                </c:pt>
                <c:pt idx="7">
                  <c:v>22</c:v>
                </c:pt>
                <c:pt idx="8">
                  <c:v>14</c:v>
                </c:pt>
                <c:pt idx="9">
                  <c:v>15</c:v>
                </c:pt>
                <c:pt idx="10">
                  <c:v>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01312"/>
        <c:axId val="29502848"/>
      </c:barChart>
      <c:catAx>
        <c:axId val="29501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502848"/>
        <c:crosses val="autoZero"/>
        <c:auto val="1"/>
        <c:lblAlgn val="ctr"/>
        <c:lblOffset val="100"/>
        <c:noMultiLvlLbl val="0"/>
      </c:catAx>
      <c:valAx>
        <c:axId val="295028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501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17</c:v>
                </c:pt>
                <c:pt idx="1">
                  <c:v>27</c:v>
                </c:pt>
                <c:pt idx="2">
                  <c:v>28</c:v>
                </c:pt>
                <c:pt idx="3">
                  <c:v>3</c:v>
                </c:pt>
                <c:pt idx="4">
                  <c:v>3</c:v>
                </c:pt>
                <c:pt idx="5">
                  <c:v>78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48</c:v>
                </c:pt>
                <c:pt idx="1">
                  <c:v>45</c:v>
                </c:pt>
                <c:pt idx="2">
                  <c:v>42</c:v>
                </c:pt>
                <c:pt idx="3">
                  <c:v>17</c:v>
                </c:pt>
                <c:pt idx="4">
                  <c:v>17</c:v>
                </c:pt>
                <c:pt idx="5">
                  <c:v>169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18</c:v>
                </c:pt>
                <c:pt idx="3">
                  <c:v>10</c:v>
                </c:pt>
                <c:pt idx="4">
                  <c:v>7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49920"/>
        <c:axId val="71251456"/>
      </c:barChart>
      <c:catAx>
        <c:axId val="71249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1251456"/>
        <c:crosses val="autoZero"/>
        <c:auto val="1"/>
        <c:lblAlgn val="ctr"/>
        <c:lblOffset val="100"/>
        <c:noMultiLvlLbl val="0"/>
      </c:catAx>
      <c:valAx>
        <c:axId val="712514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12499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9</c:v>
                </c:pt>
                <c:pt idx="1">
                  <c:v>10</c:v>
                </c:pt>
                <c:pt idx="2">
                  <c:v>17</c:v>
                </c:pt>
                <c:pt idx="3">
                  <c:v>12</c:v>
                </c:pt>
                <c:pt idx="4">
                  <c:v>11</c:v>
                </c:pt>
                <c:pt idx="5">
                  <c:v>18</c:v>
                </c:pt>
                <c:pt idx="6">
                  <c:v>15</c:v>
                </c:pt>
                <c:pt idx="7">
                  <c:v>18</c:v>
                </c:pt>
                <c:pt idx="8">
                  <c:v>5</c:v>
                </c:pt>
                <c:pt idx="9">
                  <c:v>3</c:v>
                </c:pt>
                <c:pt idx="10">
                  <c:v>118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76</c:v>
                </c:pt>
                <c:pt idx="1">
                  <c:v>87</c:v>
                </c:pt>
                <c:pt idx="2">
                  <c:v>78</c:v>
                </c:pt>
                <c:pt idx="3">
                  <c:v>57</c:v>
                </c:pt>
                <c:pt idx="4">
                  <c:v>56</c:v>
                </c:pt>
                <c:pt idx="5">
                  <c:v>46</c:v>
                </c:pt>
                <c:pt idx="6">
                  <c:v>50</c:v>
                </c:pt>
                <c:pt idx="7">
                  <c:v>45</c:v>
                </c:pt>
                <c:pt idx="8">
                  <c:v>41</c:v>
                </c:pt>
                <c:pt idx="9">
                  <c:v>39</c:v>
                </c:pt>
                <c:pt idx="10">
                  <c:v>575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38</c:v>
                </c:pt>
                <c:pt idx="1">
                  <c:v>30</c:v>
                </c:pt>
                <c:pt idx="2">
                  <c:v>20</c:v>
                </c:pt>
                <c:pt idx="3">
                  <c:v>28</c:v>
                </c:pt>
                <c:pt idx="4">
                  <c:v>16</c:v>
                </c:pt>
                <c:pt idx="5">
                  <c:v>9</c:v>
                </c:pt>
                <c:pt idx="6">
                  <c:v>25</c:v>
                </c:pt>
                <c:pt idx="7">
                  <c:v>25</c:v>
                </c:pt>
                <c:pt idx="8">
                  <c:v>14</c:v>
                </c:pt>
                <c:pt idx="9">
                  <c:v>15</c:v>
                </c:pt>
                <c:pt idx="10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88352"/>
        <c:axId val="90389888"/>
      </c:barChart>
      <c:catAx>
        <c:axId val="90388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0389888"/>
        <c:crosses val="autoZero"/>
        <c:auto val="1"/>
        <c:lblAlgn val="ctr"/>
        <c:lblOffset val="100"/>
        <c:noMultiLvlLbl val="0"/>
      </c:catAx>
      <c:valAx>
        <c:axId val="903898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0388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23</c:v>
                </c:pt>
                <c:pt idx="6">
                  <c:v>17</c:v>
                </c:pt>
                <c:pt idx="7">
                  <c:v>14</c:v>
                </c:pt>
                <c:pt idx="8">
                  <c:v>13</c:v>
                </c:pt>
                <c:pt idx="9">
                  <c:v>1</c:v>
                </c:pt>
                <c:pt idx="10">
                  <c:v>95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42</c:v>
                </c:pt>
                <c:pt idx="1">
                  <c:v>53</c:v>
                </c:pt>
                <c:pt idx="2">
                  <c:v>51</c:v>
                </c:pt>
                <c:pt idx="3">
                  <c:v>52</c:v>
                </c:pt>
                <c:pt idx="4">
                  <c:v>52</c:v>
                </c:pt>
                <c:pt idx="5">
                  <c:v>35</c:v>
                </c:pt>
                <c:pt idx="6">
                  <c:v>47</c:v>
                </c:pt>
                <c:pt idx="7">
                  <c:v>39</c:v>
                </c:pt>
                <c:pt idx="8">
                  <c:v>25</c:v>
                </c:pt>
                <c:pt idx="9">
                  <c:v>23</c:v>
                </c:pt>
                <c:pt idx="10">
                  <c:v>419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класі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76</c:v>
                </c:pt>
                <c:pt idx="1">
                  <c:v>70</c:v>
                </c:pt>
                <c:pt idx="2">
                  <c:v>58</c:v>
                </c:pt>
                <c:pt idx="3">
                  <c:v>39</c:v>
                </c:pt>
                <c:pt idx="4">
                  <c:v>25</c:v>
                </c:pt>
                <c:pt idx="5">
                  <c:v>15</c:v>
                </c:pt>
                <c:pt idx="6">
                  <c:v>26</c:v>
                </c:pt>
                <c:pt idx="7">
                  <c:v>35</c:v>
                </c:pt>
                <c:pt idx="8">
                  <c:v>22</c:v>
                </c:pt>
                <c:pt idx="9">
                  <c:v>33</c:v>
                </c:pt>
                <c:pt idx="10">
                  <c:v>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22112"/>
        <c:axId val="104523648"/>
      </c:barChart>
      <c:catAx>
        <c:axId val="104522112"/>
        <c:scaling>
          <c:orientation val="minMax"/>
        </c:scaling>
        <c:delete val="0"/>
        <c:axPos val="l"/>
        <c:majorTickMark val="out"/>
        <c:minorTickMark val="none"/>
        <c:tickLblPos val="nextTo"/>
        <c:crossAx val="104523648"/>
        <c:crosses val="autoZero"/>
        <c:auto val="1"/>
        <c:lblAlgn val="ctr"/>
        <c:lblOffset val="100"/>
        <c:noMultiLvlLbl val="0"/>
      </c:catAx>
      <c:valAx>
        <c:axId val="1045236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04522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11</c:v>
                </c:pt>
                <c:pt idx="3">
                  <c:v>19</c:v>
                </c:pt>
                <c:pt idx="4">
                  <c:v>11</c:v>
                </c:pt>
                <c:pt idx="5">
                  <c:v>8</c:v>
                </c:pt>
                <c:pt idx="6">
                  <c:v>6</c:v>
                </c:pt>
                <c:pt idx="7">
                  <c:v>69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45</c:v>
                </c:pt>
                <c:pt idx="1">
                  <c:v>53</c:v>
                </c:pt>
                <c:pt idx="2">
                  <c:v>47</c:v>
                </c:pt>
                <c:pt idx="3">
                  <c:v>51</c:v>
                </c:pt>
                <c:pt idx="4">
                  <c:v>43</c:v>
                </c:pt>
                <c:pt idx="5">
                  <c:v>27</c:v>
                </c:pt>
                <c:pt idx="6">
                  <c:v>21</c:v>
                </c:pt>
                <c:pt idx="7">
                  <c:v>287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42</c:v>
                </c:pt>
                <c:pt idx="1">
                  <c:v>16</c:v>
                </c:pt>
                <c:pt idx="2">
                  <c:v>15</c:v>
                </c:pt>
                <c:pt idx="3">
                  <c:v>20</c:v>
                </c:pt>
                <c:pt idx="4">
                  <c:v>34</c:v>
                </c:pt>
                <c:pt idx="5">
                  <c:v>25</c:v>
                </c:pt>
                <c:pt idx="6">
                  <c:v>30</c:v>
                </c:pt>
                <c:pt idx="7">
                  <c:v>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00704"/>
        <c:axId val="119279616"/>
      </c:barChart>
      <c:catAx>
        <c:axId val="119400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279616"/>
        <c:crosses val="autoZero"/>
        <c:auto val="1"/>
        <c:lblAlgn val="ctr"/>
        <c:lblOffset val="100"/>
        <c:noMultiLvlLbl val="0"/>
      </c:catAx>
      <c:valAx>
        <c:axId val="11927961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94007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14</c:v>
                </c:pt>
                <c:pt idx="2">
                  <c:v>14</c:v>
                </c:pt>
                <c:pt idx="3">
                  <c:v>1</c:v>
                </c:pt>
                <c:pt idx="4">
                  <c:v>20</c:v>
                </c:pt>
                <c:pt idx="5">
                  <c:v>0</c:v>
                </c:pt>
                <c:pt idx="6">
                  <c:v>8</c:v>
                </c:pt>
                <c:pt idx="7">
                  <c:v>57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1">
                  <c:v>79</c:v>
                </c:pt>
                <c:pt idx="2">
                  <c:v>83</c:v>
                </c:pt>
                <c:pt idx="3">
                  <c:v>39</c:v>
                </c:pt>
                <c:pt idx="4">
                  <c:v>54</c:v>
                </c:pt>
                <c:pt idx="5">
                  <c:v>18</c:v>
                </c:pt>
                <c:pt idx="6">
                  <c:v>35</c:v>
                </c:pt>
                <c:pt idx="7">
                  <c:v>308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8 класи</c:v>
                </c:pt>
                <c:pt idx="6">
                  <c:v>10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1">
                  <c:v>34</c:v>
                </c:pt>
                <c:pt idx="2">
                  <c:v>18</c:v>
                </c:pt>
                <c:pt idx="3">
                  <c:v>33</c:v>
                </c:pt>
                <c:pt idx="4">
                  <c:v>10</c:v>
                </c:pt>
                <c:pt idx="5">
                  <c:v>12</c:v>
                </c:pt>
                <c:pt idx="6">
                  <c:v>17</c:v>
                </c:pt>
                <c:pt idx="7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01888"/>
        <c:axId val="119703424"/>
      </c:barChart>
      <c:catAx>
        <c:axId val="119701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703424"/>
        <c:crosses val="autoZero"/>
        <c:auto val="1"/>
        <c:lblAlgn val="ctr"/>
        <c:lblOffset val="100"/>
        <c:noMultiLvlLbl val="0"/>
      </c:catAx>
      <c:valAx>
        <c:axId val="1197034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9701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Аркуш1!$A$2:$A$14</c:f>
              <c:strCache>
                <c:ptCount val="13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</c:strCache>
            </c:strRef>
          </c:cat>
          <c:val>
            <c:numRef>
              <c:f>Аркуш1!$B$2:$B$14</c:f>
              <c:numCache>
                <c:formatCode>General</c:formatCode>
                <c:ptCount val="13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13</c:v>
                </c:pt>
                <c:pt idx="9">
                  <c:v>5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Аркуш1!$A$2:$A$14</c:f>
              <c:strCache>
                <c:ptCount val="13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</c:strCache>
            </c:strRef>
          </c:cat>
          <c:val>
            <c:numRef>
              <c:f>Аркуш1!$C$2:$C$14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Аркуш1!$A$2:$A$14</c:f>
              <c:strCache>
                <c:ptCount val="13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</c:strCache>
            </c:strRef>
          </c:cat>
          <c:val>
            <c:numRef>
              <c:f>Аркуш1!$D$2:$D$14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95392"/>
        <c:axId val="22889600"/>
        <c:axId val="0"/>
      </c:bar3DChart>
      <c:catAx>
        <c:axId val="2279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2889600"/>
        <c:crosses val="autoZero"/>
        <c:auto val="1"/>
        <c:lblAlgn val="ctr"/>
        <c:lblOffset val="100"/>
        <c:noMultiLvlLbl val="0"/>
      </c:catAx>
      <c:valAx>
        <c:axId val="2288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27953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0">
                  <c:v>51</c:v>
                </c:pt>
                <c:pt idx="1">
                  <c:v>66</c:v>
                </c:pt>
                <c:pt idx="2">
                  <c:v>76</c:v>
                </c:pt>
                <c:pt idx="3">
                  <c:v>31</c:v>
                </c:pt>
                <c:pt idx="4">
                  <c:v>224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 класи</c:v>
                </c:pt>
                <c:pt idx="1">
                  <c:v>3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0">
                  <c:v>70</c:v>
                </c:pt>
                <c:pt idx="1">
                  <c:v>53</c:v>
                </c:pt>
                <c:pt idx="2">
                  <c:v>29</c:v>
                </c:pt>
                <c:pt idx="3">
                  <c:v>65</c:v>
                </c:pt>
                <c:pt idx="4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86464"/>
        <c:axId val="55923840"/>
      </c:barChart>
      <c:catAx>
        <c:axId val="29486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5923840"/>
        <c:crosses val="autoZero"/>
        <c:auto val="1"/>
        <c:lblAlgn val="ctr"/>
        <c:lblOffset val="100"/>
        <c:noMultiLvlLbl val="0"/>
      </c:catAx>
      <c:valAx>
        <c:axId val="5592384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4864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29</c:v>
                </c:pt>
                <c:pt idx="3">
                  <c:v>20</c:v>
                </c:pt>
                <c:pt idx="4">
                  <c:v>9</c:v>
                </c:pt>
                <c:pt idx="5">
                  <c:v>78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39</c:v>
                </c:pt>
                <c:pt idx="1">
                  <c:v>50</c:v>
                </c:pt>
                <c:pt idx="2">
                  <c:v>48</c:v>
                </c:pt>
                <c:pt idx="3">
                  <c:v>52</c:v>
                </c:pt>
                <c:pt idx="4">
                  <c:v>43</c:v>
                </c:pt>
                <c:pt idx="5">
                  <c:v>232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13</c:v>
                </c:pt>
                <c:pt idx="3">
                  <c:v>16</c:v>
                </c:pt>
                <c:pt idx="4">
                  <c:v>8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42048"/>
        <c:axId val="119731328"/>
      </c:barChart>
      <c:catAx>
        <c:axId val="119442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731328"/>
        <c:crosses val="autoZero"/>
        <c:auto val="1"/>
        <c:lblAlgn val="ctr"/>
        <c:lblOffset val="100"/>
        <c:noMultiLvlLbl val="0"/>
      </c:catAx>
      <c:valAx>
        <c:axId val="1197313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9442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31</c:v>
                </c:pt>
                <c:pt idx="1">
                  <c:v>20</c:v>
                </c:pt>
                <c:pt idx="2">
                  <c:v>36</c:v>
                </c:pt>
                <c:pt idx="3">
                  <c:v>29</c:v>
                </c:pt>
                <c:pt idx="4">
                  <c:v>15</c:v>
                </c:pt>
                <c:pt idx="5">
                  <c:v>3</c:v>
                </c:pt>
                <c:pt idx="6">
                  <c:v>134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44</c:v>
                </c:pt>
                <c:pt idx="1">
                  <c:v>48</c:v>
                </c:pt>
                <c:pt idx="2">
                  <c:v>42</c:v>
                </c:pt>
                <c:pt idx="3">
                  <c:v>36</c:v>
                </c:pt>
                <c:pt idx="4">
                  <c:v>38</c:v>
                </c:pt>
                <c:pt idx="5">
                  <c:v>37</c:v>
                </c:pt>
                <c:pt idx="6">
                  <c:v>245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7</c:v>
                </c:pt>
                <c:pt idx="1">
                  <c:v>5</c:v>
                </c:pt>
                <c:pt idx="2">
                  <c:v>12</c:v>
                </c:pt>
                <c:pt idx="3">
                  <c:v>23</c:v>
                </c:pt>
                <c:pt idx="4">
                  <c:v>7</c:v>
                </c:pt>
                <c:pt idx="5">
                  <c:v>17</c:v>
                </c:pt>
                <c:pt idx="6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53120"/>
        <c:axId val="119654656"/>
      </c:barChart>
      <c:catAx>
        <c:axId val="119653120"/>
        <c:scaling>
          <c:orientation val="minMax"/>
        </c:scaling>
        <c:delete val="0"/>
        <c:axPos val="l"/>
        <c:majorTickMark val="out"/>
        <c:minorTickMark val="none"/>
        <c:tickLblPos val="nextTo"/>
        <c:crossAx val="119654656"/>
        <c:crosses val="autoZero"/>
        <c:auto val="1"/>
        <c:lblAlgn val="ctr"/>
        <c:lblOffset val="100"/>
        <c:noMultiLvlLbl val="0"/>
      </c:catAx>
      <c:valAx>
        <c:axId val="1196546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96531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7</c:v>
                </c:pt>
                <c:pt idx="1">
                  <c:v>28</c:v>
                </c:pt>
                <c:pt idx="2">
                  <c:v>16</c:v>
                </c:pt>
                <c:pt idx="3">
                  <c:v>9</c:v>
                </c:pt>
                <c:pt idx="4">
                  <c:v>1</c:v>
                </c:pt>
                <c:pt idx="5">
                  <c:v>61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47</c:v>
                </c:pt>
                <c:pt idx="1">
                  <c:v>40</c:v>
                </c:pt>
                <c:pt idx="2">
                  <c:v>40</c:v>
                </c:pt>
                <c:pt idx="3">
                  <c:v>34</c:v>
                </c:pt>
                <c:pt idx="4">
                  <c:v>28</c:v>
                </c:pt>
                <c:pt idx="5">
                  <c:v>189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19</c:v>
                </c:pt>
                <c:pt idx="1">
                  <c:v>22</c:v>
                </c:pt>
                <c:pt idx="2">
                  <c:v>32</c:v>
                </c:pt>
                <c:pt idx="3">
                  <c:v>17</c:v>
                </c:pt>
                <c:pt idx="4">
                  <c:v>28</c:v>
                </c:pt>
                <c:pt idx="5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43360"/>
        <c:axId val="121369728"/>
      </c:barChart>
      <c:catAx>
        <c:axId val="121343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369728"/>
        <c:crosses val="autoZero"/>
        <c:auto val="1"/>
        <c:lblAlgn val="ctr"/>
        <c:lblOffset val="100"/>
        <c:noMultiLvlLbl val="0"/>
      </c:catAx>
      <c:valAx>
        <c:axId val="1213697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13433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9 -класиr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9 -класиr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11</c:v>
                </c:pt>
                <c:pt idx="1">
                  <c:v>16</c:v>
                </c:pt>
                <c:pt idx="2">
                  <c:v>15</c:v>
                </c:pt>
                <c:pt idx="3">
                  <c:v>14</c:v>
                </c:pt>
                <c:pt idx="4">
                  <c:v>21</c:v>
                </c:pt>
                <c:pt idx="5">
                  <c:v>77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9 -класиr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54</c:v>
                </c:pt>
                <c:pt idx="1">
                  <c:v>54</c:v>
                </c:pt>
                <c:pt idx="2">
                  <c:v>47</c:v>
                </c:pt>
                <c:pt idx="3">
                  <c:v>29</c:v>
                </c:pt>
                <c:pt idx="4">
                  <c:v>37</c:v>
                </c:pt>
                <c:pt idx="5">
                  <c:v>221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9 -класиr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32</c:v>
                </c:pt>
                <c:pt idx="1">
                  <c:v>14</c:v>
                </c:pt>
                <c:pt idx="2">
                  <c:v>11</c:v>
                </c:pt>
                <c:pt idx="3">
                  <c:v>17</c:v>
                </c:pt>
                <c:pt idx="4">
                  <c:v>30</c:v>
                </c:pt>
                <c:pt idx="5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60928"/>
        <c:axId val="121662464"/>
      </c:barChart>
      <c:catAx>
        <c:axId val="121660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662464"/>
        <c:crosses val="autoZero"/>
        <c:auto val="1"/>
        <c:lblAlgn val="ctr"/>
        <c:lblOffset val="100"/>
        <c:noMultiLvlLbl val="0"/>
      </c:catAx>
      <c:valAx>
        <c:axId val="1216624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1660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Аркуш1!$C$2:$C$12</c:f>
              <c:numCache>
                <c:formatCode>General</c:formatCode>
                <c:ptCount val="11"/>
                <c:pt idx="0">
                  <c:v>9</c:v>
                </c:pt>
                <c:pt idx="1">
                  <c:v>10</c:v>
                </c:pt>
                <c:pt idx="2">
                  <c:v>15</c:v>
                </c:pt>
                <c:pt idx="3">
                  <c:v>21</c:v>
                </c:pt>
                <c:pt idx="4">
                  <c:v>16</c:v>
                </c:pt>
                <c:pt idx="5">
                  <c:v>20</c:v>
                </c:pt>
                <c:pt idx="6">
                  <c:v>14</c:v>
                </c:pt>
                <c:pt idx="7">
                  <c:v>27</c:v>
                </c:pt>
                <c:pt idx="8">
                  <c:v>9</c:v>
                </c:pt>
                <c:pt idx="9">
                  <c:v>1</c:v>
                </c:pt>
                <c:pt idx="10">
                  <c:v>142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Аркуш1!$D$2:$D$12</c:f>
              <c:numCache>
                <c:formatCode>General</c:formatCode>
                <c:ptCount val="11"/>
                <c:pt idx="0">
                  <c:v>50</c:v>
                </c:pt>
                <c:pt idx="1">
                  <c:v>58</c:v>
                </c:pt>
                <c:pt idx="2">
                  <c:v>70</c:v>
                </c:pt>
                <c:pt idx="3">
                  <c:v>51</c:v>
                </c:pt>
                <c:pt idx="4">
                  <c:v>54</c:v>
                </c:pt>
                <c:pt idx="5">
                  <c:v>42</c:v>
                </c:pt>
                <c:pt idx="6">
                  <c:v>50</c:v>
                </c:pt>
                <c:pt idx="7">
                  <c:v>40</c:v>
                </c:pt>
                <c:pt idx="8">
                  <c:v>36</c:v>
                </c:pt>
                <c:pt idx="9">
                  <c:v>31</c:v>
                </c:pt>
                <c:pt idx="10">
                  <c:v>482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Аркуш1!$A$2:$A$12</c:f>
              <c:strCache>
                <c:ptCount val="11"/>
                <c:pt idx="0">
                  <c:v>2 класи</c:v>
                </c:pt>
                <c:pt idx="1">
                  <c:v>3  класи</c:v>
                </c:pt>
                <c:pt idx="2">
                  <c:v>4 класи</c:v>
                </c:pt>
                <c:pt idx="3">
                  <c:v>5 класи</c:v>
                </c:pt>
                <c:pt idx="4">
                  <c:v>6 класи</c:v>
                </c:pt>
                <c:pt idx="5">
                  <c:v>7 класи</c:v>
                </c:pt>
                <c:pt idx="6">
                  <c:v>8 класи</c:v>
                </c:pt>
                <c:pt idx="7">
                  <c:v>9 класи</c:v>
                </c:pt>
                <c:pt idx="8">
                  <c:v>10 класи</c:v>
                </c:pt>
                <c:pt idx="9">
                  <c:v>11 класи</c:v>
                </c:pt>
                <c:pt idx="10">
                  <c:v>По гімназії</c:v>
                </c:pt>
              </c:strCache>
            </c:strRef>
          </c:cat>
          <c:val>
            <c:numRef>
              <c:f>Аркуш1!$E$2:$E$12</c:f>
              <c:numCache>
                <c:formatCode>General</c:formatCode>
                <c:ptCount val="11"/>
                <c:pt idx="0">
                  <c:v>64</c:v>
                </c:pt>
                <c:pt idx="1">
                  <c:v>59</c:v>
                </c:pt>
                <c:pt idx="2">
                  <c:v>30</c:v>
                </c:pt>
                <c:pt idx="3">
                  <c:v>25</c:v>
                </c:pt>
                <c:pt idx="4">
                  <c:v>14</c:v>
                </c:pt>
                <c:pt idx="5">
                  <c:v>11</c:v>
                </c:pt>
                <c:pt idx="6">
                  <c:v>26</c:v>
                </c:pt>
                <c:pt idx="7">
                  <c:v>21</c:v>
                </c:pt>
                <c:pt idx="8">
                  <c:v>15</c:v>
                </c:pt>
                <c:pt idx="9">
                  <c:v>25</c:v>
                </c:pt>
                <c:pt idx="10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86048"/>
        <c:axId val="121762176"/>
      </c:barChart>
      <c:catAx>
        <c:axId val="117986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762176"/>
        <c:crosses val="autoZero"/>
        <c:auto val="1"/>
        <c:lblAlgn val="ctr"/>
        <c:lblOffset val="100"/>
        <c:noMultiLvlLbl val="0"/>
      </c:catAx>
      <c:valAx>
        <c:axId val="1217621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7986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21</c:v>
                </c:pt>
                <c:pt idx="1">
                  <c:v>42</c:v>
                </c:pt>
                <c:pt idx="2">
                  <c:v>17</c:v>
                </c:pt>
                <c:pt idx="3">
                  <c:v>26</c:v>
                </c:pt>
                <c:pt idx="4">
                  <c:v>14</c:v>
                </c:pt>
                <c:pt idx="5">
                  <c:v>5</c:v>
                </c:pt>
                <c:pt idx="6">
                  <c:v>125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61</c:v>
                </c:pt>
                <c:pt idx="1">
                  <c:v>29</c:v>
                </c:pt>
                <c:pt idx="2">
                  <c:v>51</c:v>
                </c:pt>
                <c:pt idx="3">
                  <c:v>44</c:v>
                </c:pt>
                <c:pt idx="4">
                  <c:v>31</c:v>
                </c:pt>
                <c:pt idx="5">
                  <c:v>38</c:v>
                </c:pt>
                <c:pt idx="6">
                  <c:v>254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15</c:v>
                </c:pt>
                <c:pt idx="1">
                  <c:v>2</c:v>
                </c:pt>
                <c:pt idx="2">
                  <c:v>22</c:v>
                </c:pt>
                <c:pt idx="3">
                  <c:v>18</c:v>
                </c:pt>
                <c:pt idx="4">
                  <c:v>15</c:v>
                </c:pt>
                <c:pt idx="5">
                  <c:v>14</c:v>
                </c:pt>
                <c:pt idx="6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63840"/>
        <c:axId val="111766144"/>
      </c:barChart>
      <c:catAx>
        <c:axId val="111763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766144"/>
        <c:crosses val="autoZero"/>
        <c:auto val="1"/>
        <c:lblAlgn val="ctr"/>
        <c:lblOffset val="100"/>
        <c:noMultiLvlLbl val="0"/>
      </c:catAx>
      <c:valAx>
        <c:axId val="1117661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7638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21</c:v>
                </c:pt>
                <c:pt idx="1">
                  <c:v>37</c:v>
                </c:pt>
                <c:pt idx="2">
                  <c:v>15</c:v>
                </c:pt>
                <c:pt idx="3">
                  <c:v>21</c:v>
                </c:pt>
                <c:pt idx="4">
                  <c:v>14</c:v>
                </c:pt>
                <c:pt idx="5">
                  <c:v>1</c:v>
                </c:pt>
                <c:pt idx="6">
                  <c:v>109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48</c:v>
                </c:pt>
                <c:pt idx="1">
                  <c:v>34</c:v>
                </c:pt>
                <c:pt idx="2">
                  <c:v>57</c:v>
                </c:pt>
                <c:pt idx="3">
                  <c:v>44</c:v>
                </c:pt>
                <c:pt idx="4">
                  <c:v>25</c:v>
                </c:pt>
                <c:pt idx="5">
                  <c:v>9</c:v>
                </c:pt>
                <c:pt idx="6">
                  <c:v>217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 класи</c:v>
                </c:pt>
                <c:pt idx="1">
                  <c:v>7 класи</c:v>
                </c:pt>
                <c:pt idx="2">
                  <c:v>8 класи</c:v>
                </c:pt>
                <c:pt idx="3">
                  <c:v>9 класи</c:v>
                </c:pt>
                <c:pt idx="4">
                  <c:v>10 класи</c:v>
                </c:pt>
                <c:pt idx="5">
                  <c:v>11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15</c:v>
                </c:pt>
                <c:pt idx="1">
                  <c:v>2</c:v>
                </c:pt>
                <c:pt idx="2">
                  <c:v>18</c:v>
                </c:pt>
                <c:pt idx="3">
                  <c:v>23</c:v>
                </c:pt>
                <c:pt idx="4">
                  <c:v>21</c:v>
                </c:pt>
                <c:pt idx="5">
                  <c:v>47</c:v>
                </c:pt>
                <c:pt idx="6">
                  <c:v>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88352"/>
        <c:axId val="119431552"/>
      </c:barChart>
      <c:catAx>
        <c:axId val="117988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9431552"/>
        <c:crosses val="autoZero"/>
        <c:auto val="1"/>
        <c:lblAlgn val="ctr"/>
        <c:lblOffset val="100"/>
        <c:noMultiLvlLbl val="0"/>
      </c:catAx>
      <c:valAx>
        <c:axId val="11943155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7988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20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35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44</c:v>
                </c:pt>
                <c:pt idx="1">
                  <c:v>56</c:v>
                </c:pt>
                <c:pt idx="2">
                  <c:v>46</c:v>
                </c:pt>
                <c:pt idx="3">
                  <c:v>47</c:v>
                </c:pt>
                <c:pt idx="4">
                  <c:v>41</c:v>
                </c:pt>
                <c:pt idx="5">
                  <c:v>27</c:v>
                </c:pt>
                <c:pt idx="6">
                  <c:v>18</c:v>
                </c:pt>
                <c:pt idx="7">
                  <c:v>279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10-ті класи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53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43</c:v>
                </c:pt>
                <c:pt idx="5">
                  <c:v>32</c:v>
                </c:pt>
                <c:pt idx="6">
                  <c:v>39</c:v>
                </c:pt>
                <c:pt idx="7">
                  <c:v>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41056"/>
        <c:axId val="121508224"/>
      </c:barChart>
      <c:catAx>
        <c:axId val="119741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508224"/>
        <c:crosses val="autoZero"/>
        <c:auto val="1"/>
        <c:lblAlgn val="ctr"/>
        <c:lblOffset val="100"/>
        <c:noMultiLvlLbl val="0"/>
      </c:catAx>
      <c:valAx>
        <c:axId val="1215082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9741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5"/>
                <c:pt idx="1">
                  <c:v>4</c:v>
                </c:pt>
                <c:pt idx="2">
                  <c:v>19</c:v>
                </c:pt>
                <c:pt idx="3">
                  <c:v>6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5"/>
                <c:pt idx="1">
                  <c:v>93</c:v>
                </c:pt>
                <c:pt idx="2">
                  <c:v>65</c:v>
                </c:pt>
                <c:pt idx="3">
                  <c:v>67</c:v>
                </c:pt>
                <c:pt idx="4">
                  <c:v>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72768"/>
        <c:axId val="121874304"/>
      </c:barChart>
      <c:catAx>
        <c:axId val="121872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874304"/>
        <c:crosses val="autoZero"/>
        <c:auto val="1"/>
        <c:lblAlgn val="ctr"/>
        <c:lblOffset val="100"/>
        <c:noMultiLvlLbl val="0"/>
      </c:catAx>
      <c:valAx>
        <c:axId val="1218743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1872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Аркуш1!$A$2:$A$14</c:f>
              <c:strCache>
                <c:ptCount val="13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</c:strCache>
            </c:strRef>
          </c:cat>
          <c:val>
            <c:numRef>
              <c:f>Аркуш1!$B$2:$B$14</c:f>
              <c:numCache>
                <c:formatCode>General</c:formatCode>
                <c:ptCount val="13"/>
                <c:pt idx="0">
                  <c:v>48.8</c:v>
                </c:pt>
                <c:pt idx="1">
                  <c:v>48.5</c:v>
                </c:pt>
                <c:pt idx="2">
                  <c:v>51.7</c:v>
                </c:pt>
                <c:pt idx="3">
                  <c:v>49.1</c:v>
                </c:pt>
                <c:pt idx="4">
                  <c:v>49.4</c:v>
                </c:pt>
                <c:pt idx="5">
                  <c:v>54.9</c:v>
                </c:pt>
                <c:pt idx="6">
                  <c:v>56.6</c:v>
                </c:pt>
                <c:pt idx="7">
                  <c:v>65.099999999999994</c:v>
                </c:pt>
                <c:pt idx="8">
                  <c:v>62</c:v>
                </c:pt>
                <c:pt idx="9">
                  <c:v>64.8</c:v>
                </c:pt>
                <c:pt idx="10">
                  <c:v>64.400000000000006</c:v>
                </c:pt>
                <c:pt idx="11">
                  <c:v>59.7</c:v>
                </c:pt>
                <c:pt idx="12">
                  <c:v>52.8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680512"/>
        <c:axId val="7922432"/>
        <c:axId val="0"/>
      </c:bar3DChart>
      <c:catAx>
        <c:axId val="111680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922432"/>
        <c:crosses val="autoZero"/>
        <c:auto val="1"/>
        <c:lblAlgn val="ctr"/>
        <c:lblOffset val="100"/>
        <c:noMultiLvlLbl val="0"/>
      </c:catAx>
      <c:valAx>
        <c:axId val="792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680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73518341480595"/>
          <c:y val="2.4753694537637438E-2"/>
          <c:w val="0.6269597986836245"/>
          <c:h val="0.95049261092472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10</c:v>
                </c:pt>
                <c:pt idx="1">
                  <c:v>18</c:v>
                </c:pt>
                <c:pt idx="2">
                  <c:v>6</c:v>
                </c:pt>
                <c:pt idx="3">
                  <c:v>34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32</c:v>
                </c:pt>
                <c:pt idx="1">
                  <c:v>33</c:v>
                </c:pt>
                <c:pt idx="2">
                  <c:v>18</c:v>
                </c:pt>
                <c:pt idx="3">
                  <c:v>83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55</c:v>
                </c:pt>
                <c:pt idx="1">
                  <c:v>33</c:v>
                </c:pt>
                <c:pt idx="2">
                  <c:v>49</c:v>
                </c:pt>
                <c:pt idx="3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32032"/>
        <c:axId val="121950208"/>
      </c:barChart>
      <c:catAx>
        <c:axId val="121932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1950208"/>
        <c:crosses val="autoZero"/>
        <c:auto val="1"/>
        <c:lblAlgn val="ctr"/>
        <c:lblOffset val="100"/>
        <c:noMultiLvlLbl val="0"/>
      </c:catAx>
      <c:valAx>
        <c:axId val="12195020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19320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14</c:v>
                </c:pt>
                <c:pt idx="2">
                  <c:v>16</c:v>
                </c:pt>
                <c:pt idx="3">
                  <c:v>13</c:v>
                </c:pt>
                <c:pt idx="4">
                  <c:v>28</c:v>
                </c:pt>
                <c:pt idx="5">
                  <c:v>20</c:v>
                </c:pt>
                <c:pt idx="6">
                  <c:v>91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1">
                  <c:v>83</c:v>
                </c:pt>
                <c:pt idx="2">
                  <c:v>67</c:v>
                </c:pt>
                <c:pt idx="3">
                  <c:v>59</c:v>
                </c:pt>
                <c:pt idx="4">
                  <c:v>61</c:v>
                </c:pt>
                <c:pt idx="5">
                  <c:v>67</c:v>
                </c:pt>
                <c:pt idx="6">
                  <c:v>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12032"/>
        <c:axId val="122013568"/>
      </c:barChart>
      <c:catAx>
        <c:axId val="122012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013568"/>
        <c:crosses val="autoZero"/>
        <c:auto val="1"/>
        <c:lblAlgn val="ctr"/>
        <c:lblOffset val="100"/>
        <c:noMultiLvlLbl val="0"/>
      </c:catAx>
      <c:valAx>
        <c:axId val="1220135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20120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1">
                  <c:v>4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46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1">
                  <c:v>33</c:v>
                </c:pt>
                <c:pt idx="2">
                  <c:v>31</c:v>
                </c:pt>
                <c:pt idx="3">
                  <c:v>25</c:v>
                </c:pt>
                <c:pt idx="4">
                  <c:v>36</c:v>
                </c:pt>
                <c:pt idx="5">
                  <c:v>28</c:v>
                </c:pt>
                <c:pt idx="6">
                  <c:v>153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1">
                  <c:v>60</c:v>
                </c:pt>
                <c:pt idx="2">
                  <c:v>41</c:v>
                </c:pt>
                <c:pt idx="3">
                  <c:v>35</c:v>
                </c:pt>
                <c:pt idx="4">
                  <c:v>42</c:v>
                </c:pt>
                <c:pt idx="5">
                  <c:v>50</c:v>
                </c:pt>
                <c:pt idx="6">
                  <c:v>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6688"/>
        <c:axId val="122400768"/>
      </c:barChart>
      <c:catAx>
        <c:axId val="122386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2400768"/>
        <c:crosses val="autoZero"/>
        <c:auto val="1"/>
        <c:lblAlgn val="ctr"/>
        <c:lblOffset val="100"/>
        <c:noMultiLvlLbl val="0"/>
      </c:catAx>
      <c:valAx>
        <c:axId val="1224007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2386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6</c:v>
                </c:pt>
                <c:pt idx="2">
                  <c:v>16</c:v>
                </c:pt>
                <c:pt idx="3">
                  <c:v>8</c:v>
                </c:pt>
                <c:pt idx="4">
                  <c:v>13</c:v>
                </c:pt>
                <c:pt idx="5">
                  <c:v>17</c:v>
                </c:pt>
                <c:pt idx="6">
                  <c:v>13</c:v>
                </c:pt>
                <c:pt idx="7">
                  <c:v>1</c:v>
                </c:pt>
                <c:pt idx="8">
                  <c:v>74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46</c:v>
                </c:pt>
                <c:pt idx="2">
                  <c:v>37</c:v>
                </c:pt>
                <c:pt idx="3">
                  <c:v>24</c:v>
                </c:pt>
                <c:pt idx="4">
                  <c:v>36</c:v>
                </c:pt>
                <c:pt idx="5">
                  <c:v>20</c:v>
                </c:pt>
                <c:pt idx="6">
                  <c:v>18</c:v>
                </c:pt>
                <c:pt idx="7">
                  <c:v>19</c:v>
                </c:pt>
                <c:pt idx="8">
                  <c:v>200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43</c:v>
                </c:pt>
                <c:pt idx="2">
                  <c:v>29</c:v>
                </c:pt>
                <c:pt idx="3">
                  <c:v>33</c:v>
                </c:pt>
                <c:pt idx="4">
                  <c:v>37</c:v>
                </c:pt>
                <c:pt idx="5">
                  <c:v>46</c:v>
                </c:pt>
                <c:pt idx="6">
                  <c:v>24</c:v>
                </c:pt>
                <c:pt idx="7">
                  <c:v>32</c:v>
                </c:pt>
                <c:pt idx="8">
                  <c:v>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45312"/>
        <c:axId val="139646848"/>
      </c:barChart>
      <c:catAx>
        <c:axId val="139645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646848"/>
        <c:crosses val="autoZero"/>
        <c:auto val="1"/>
        <c:lblAlgn val="ctr"/>
        <c:lblOffset val="100"/>
        <c:noMultiLvlLbl val="0"/>
      </c:catAx>
      <c:valAx>
        <c:axId val="1396468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645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9 класи</c:v>
                </c:pt>
                <c:pt idx="1">
                  <c:v>10 класі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9 класи</c:v>
                </c:pt>
                <c:pt idx="1">
                  <c:v>10 класі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13</c:v>
                </c:pt>
                <c:pt idx="1">
                  <c:v>5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9 класи</c:v>
                </c:pt>
                <c:pt idx="1">
                  <c:v>10 класі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49</c:v>
                </c:pt>
                <c:pt idx="1">
                  <c:v>36</c:v>
                </c:pt>
                <c:pt idx="2">
                  <c:v>85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9 класи</c:v>
                </c:pt>
                <c:pt idx="1">
                  <c:v>10 класі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26</c:v>
                </c:pt>
                <c:pt idx="1">
                  <c:v>19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57120"/>
        <c:axId val="139571200"/>
      </c:barChart>
      <c:catAx>
        <c:axId val="139557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571200"/>
        <c:crosses val="autoZero"/>
        <c:auto val="1"/>
        <c:lblAlgn val="ctr"/>
        <c:lblOffset val="100"/>
        <c:noMultiLvlLbl val="0"/>
      </c:catAx>
      <c:valAx>
        <c:axId val="13957120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557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87264"/>
        <c:axId val="139388800"/>
      </c:barChart>
      <c:catAx>
        <c:axId val="139387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388800"/>
        <c:crosses val="autoZero"/>
        <c:auto val="1"/>
        <c:lblAlgn val="ctr"/>
        <c:lblOffset val="100"/>
        <c:noMultiLvlLbl val="0"/>
      </c:catAx>
      <c:valAx>
        <c:axId val="13938880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3872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32</c:v>
                </c:pt>
                <c:pt idx="1">
                  <c:v>3</c:v>
                </c:pt>
                <c:pt idx="2">
                  <c:v>35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28</c:v>
                </c:pt>
                <c:pt idx="1">
                  <c:v>54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90880"/>
        <c:axId val="139309056"/>
      </c:barChart>
      <c:catAx>
        <c:axId val="139290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309056"/>
        <c:crosses val="autoZero"/>
        <c:auto val="1"/>
        <c:lblAlgn val="ctr"/>
        <c:lblOffset val="100"/>
        <c:noMultiLvlLbl val="0"/>
      </c:catAx>
      <c:valAx>
        <c:axId val="1393090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2908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13</c:v>
                </c:pt>
                <c:pt idx="1">
                  <c:v>5</c:v>
                </c:pt>
                <c:pt idx="2">
                  <c:v>18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47</c:v>
                </c:pt>
                <c:pt idx="1">
                  <c:v>52</c:v>
                </c:pt>
                <c:pt idx="2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06048"/>
        <c:axId val="139507584"/>
      </c:barChart>
      <c:catAx>
        <c:axId val="139506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507584"/>
        <c:crosses val="autoZero"/>
        <c:auto val="1"/>
        <c:lblAlgn val="ctr"/>
        <c:lblOffset val="100"/>
        <c:noMultiLvlLbl val="0"/>
      </c:catAx>
      <c:valAx>
        <c:axId val="1395075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506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 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 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 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3"/>
                <c:pt idx="0">
                  <c:v>22</c:v>
                </c:pt>
                <c:pt idx="1">
                  <c:v>9</c:v>
                </c:pt>
                <c:pt idx="2">
                  <c:v>31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 </c:v>
                </c:pt>
              </c:strCache>
            </c:strRef>
          </c:cat>
          <c:val>
            <c:numRef>
              <c:f>Аркуш1!$E$2:$E$5</c:f>
              <c:numCache>
                <c:formatCode>General</c:formatCode>
                <c:ptCount val="3"/>
                <c:pt idx="0">
                  <c:v>35</c:v>
                </c:pt>
                <c:pt idx="1">
                  <c:v>46</c:v>
                </c:pt>
                <c:pt idx="2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21952"/>
        <c:axId val="139436032"/>
      </c:barChart>
      <c:catAx>
        <c:axId val="139421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436032"/>
        <c:crosses val="autoZero"/>
        <c:auto val="1"/>
        <c:lblAlgn val="ctr"/>
        <c:lblOffset val="100"/>
        <c:noMultiLvlLbl val="0"/>
      </c:catAx>
      <c:valAx>
        <c:axId val="1394360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42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038528"/>
        <c:axId val="140040064"/>
      </c:barChart>
      <c:catAx>
        <c:axId val="140038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40040064"/>
        <c:crosses val="autoZero"/>
        <c:auto val="1"/>
        <c:lblAlgn val="ctr"/>
        <c:lblOffset val="100"/>
        <c:noMultiLvlLbl val="0"/>
      </c:catAx>
      <c:valAx>
        <c:axId val="1400400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40038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учннів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Аркуш1!$A$2:$A$14</c:f>
              <c:strCache>
                <c:ptCount val="13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</c:strCache>
            </c:strRef>
          </c:cat>
          <c:val>
            <c:numRef>
              <c:f>Аркуш1!$B$2:$B$14</c:f>
              <c:numCache>
                <c:formatCode>General</c:formatCode>
                <c:ptCount val="13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13</c:v>
                </c:pt>
                <c:pt idx="9">
                  <c:v>13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39584"/>
        <c:axId val="7941120"/>
        <c:axId val="0"/>
      </c:bar3DChart>
      <c:catAx>
        <c:axId val="793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41120"/>
        <c:crosses val="autoZero"/>
        <c:auto val="1"/>
        <c:lblAlgn val="ctr"/>
        <c:lblOffset val="100"/>
        <c:noMultiLvlLbl val="0"/>
      </c:catAx>
      <c:valAx>
        <c:axId val="794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93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00480"/>
        <c:axId val="139710464"/>
      </c:barChart>
      <c:catAx>
        <c:axId val="139700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710464"/>
        <c:crosses val="autoZero"/>
        <c:auto val="1"/>
        <c:lblAlgn val="ctr"/>
        <c:lblOffset val="100"/>
        <c:noMultiLvlLbl val="0"/>
      </c:catAx>
      <c:valAx>
        <c:axId val="1397104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97004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11-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88288"/>
        <c:axId val="139789824"/>
      </c:barChart>
      <c:catAx>
        <c:axId val="1397882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9789824"/>
        <c:crosses val="autoZero"/>
        <c:auto val="1"/>
        <c:lblAlgn val="ctr"/>
        <c:lblOffset val="100"/>
        <c:noMultiLvlLbl val="0"/>
      </c:catAx>
      <c:valAx>
        <c:axId val="139789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9788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10- класи</c:v>
                </c:pt>
                <c:pt idx="1">
                  <c:v>11-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10- класи</c:v>
                </c:pt>
                <c:pt idx="1">
                  <c:v>11-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10- класи</c:v>
                </c:pt>
                <c:pt idx="1">
                  <c:v>11-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</c:v>
                </c:pt>
                <c:pt idx="1">
                  <c:v>17</c:v>
                </c:pt>
                <c:pt idx="2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10- класи</c:v>
                </c:pt>
                <c:pt idx="1">
                  <c:v>11-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</c:v>
                </c:pt>
                <c:pt idx="1">
                  <c:v>40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34496"/>
        <c:axId val="139836032"/>
      </c:barChart>
      <c:catAx>
        <c:axId val="13983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9836032"/>
        <c:crosses val="autoZero"/>
        <c:auto val="1"/>
        <c:lblAlgn val="ctr"/>
        <c:lblOffset val="100"/>
        <c:noMultiLvlLbl val="0"/>
      </c:catAx>
      <c:valAx>
        <c:axId val="139836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98344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29859624631273E-2"/>
          <c:y val="2.5754168336979608E-2"/>
          <c:w val="0.94018031992658324"/>
          <c:h val="0.54534786985626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Аркуш1!$B$2:$B$17</c:f>
              <c:numCache>
                <c:formatCode>General</c:formatCode>
                <c:ptCount val="8"/>
                <c:pt idx="0" formatCode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Аркуш1!$C$2:$C$17</c:f>
            </c:numRef>
          </c:val>
          <c:shape val="box"/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Аркуш1!$A$2:$A$17</c:f>
              <c:strCache>
                <c:ptCount val="7"/>
                <c:pt idx="0">
                  <c:v>Алгебра</c:v>
                </c:pt>
                <c:pt idx="1">
                  <c:v>Геометрія</c:v>
                </c:pt>
                <c:pt idx="2">
                  <c:v>Українська мова</c:v>
                </c:pt>
                <c:pt idx="3">
                  <c:v>Трудове навчання </c:v>
                </c:pt>
                <c:pt idx="4">
                  <c:v>Фізична культура</c:v>
                </c:pt>
                <c:pt idx="5">
                  <c:v>Біологія </c:v>
                </c:pt>
                <c:pt idx="6">
                  <c:v>Українська література</c:v>
                </c:pt>
              </c:strCache>
            </c:strRef>
          </c:cat>
          <c:val>
            <c:numRef>
              <c:f>Аркуш1!$D$2:$D$17</c:f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9926144"/>
        <c:axId val="139968896"/>
        <c:axId val="0"/>
      </c:bar3DChart>
      <c:catAx>
        <c:axId val="139926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968896"/>
        <c:crosses val="autoZero"/>
        <c:auto val="1"/>
        <c:lblAlgn val="ctr"/>
        <c:lblOffset val="100"/>
        <c:noMultiLvlLbl val="0"/>
      </c:catAx>
      <c:valAx>
        <c:axId val="1399688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926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9.9</c:v>
                </c:pt>
                <c:pt idx="2">
                  <c:v>9.8000000000000007</c:v>
                </c:pt>
                <c:pt idx="3">
                  <c:v>8.9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Аркуш1!$C$2:$C$5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5-Б</c:v>
                </c:pt>
                <c:pt idx="2">
                  <c:v>11-А</c:v>
                </c:pt>
                <c:pt idx="3">
                  <c:v>10-Б</c:v>
                </c:pt>
              </c:strCache>
            </c:strRef>
          </c:cat>
          <c:val>
            <c:numRef>
              <c:f>Аркуш1!$D$2:$D$5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9246208"/>
        <c:axId val="139256192"/>
        <c:axId val="0"/>
      </c:bar3DChart>
      <c:catAx>
        <c:axId val="139246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256192"/>
        <c:crosses val="autoZero"/>
        <c:auto val="1"/>
        <c:lblAlgn val="ctr"/>
        <c:lblOffset val="100"/>
        <c:noMultiLvlLbl val="0"/>
      </c:catAx>
      <c:valAx>
        <c:axId val="13925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246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 (%)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71</c:v>
                </c:pt>
                <c:pt idx="1">
                  <c:v>79.3</c:v>
                </c:pt>
                <c:pt idx="2">
                  <c:v>76.7</c:v>
                </c:pt>
                <c:pt idx="3">
                  <c:v>71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Аркуш1!$C$2:$C$5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11-Б</c:v>
                </c:pt>
                <c:pt idx="1">
                  <c:v>11-А</c:v>
                </c:pt>
                <c:pt idx="2">
                  <c:v>10-Б</c:v>
                </c:pt>
                <c:pt idx="3">
                  <c:v>5-В</c:v>
                </c:pt>
              </c:strCache>
            </c:strRef>
          </c:cat>
          <c:val>
            <c:numRef>
              <c:f>Аркуш1!$D$2:$D$5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9975680"/>
        <c:axId val="139977472"/>
        <c:axId val="0"/>
      </c:bar3DChart>
      <c:catAx>
        <c:axId val="13997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977472"/>
        <c:crosses val="autoZero"/>
        <c:auto val="1"/>
        <c:lblAlgn val="ctr"/>
        <c:lblOffset val="100"/>
        <c:noMultiLvlLbl val="0"/>
      </c:catAx>
      <c:valAx>
        <c:axId val="139977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9975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0"/>
                <c:pt idx="0">
                  <c:v>5-А</c:v>
                </c:pt>
                <c:pt idx="1">
                  <c:v>6-А</c:v>
                </c:pt>
                <c:pt idx="3">
                  <c:v>6-В</c:v>
                </c:pt>
                <c:pt idx="5">
                  <c:v>7-Б</c:v>
                </c:pt>
                <c:pt idx="7">
                  <c:v>8-В</c:v>
                </c:pt>
                <c:pt idx="8">
                  <c:v>9-В</c:v>
                </c:pt>
                <c:pt idx="9">
                  <c:v>11-Б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0"/>
                <c:pt idx="0">
                  <c:v>5-А</c:v>
                </c:pt>
                <c:pt idx="1">
                  <c:v>6-А</c:v>
                </c:pt>
                <c:pt idx="3">
                  <c:v>6-В</c:v>
                </c:pt>
                <c:pt idx="5">
                  <c:v>7-Б</c:v>
                </c:pt>
                <c:pt idx="7">
                  <c:v>8-В</c:v>
                </c:pt>
                <c:pt idx="8">
                  <c:v>9-В</c:v>
                </c:pt>
                <c:pt idx="9">
                  <c:v>11-Б</c:v>
                </c:pt>
              </c:strCache>
            </c:strRef>
          </c:cat>
          <c:val>
            <c:numRef>
              <c:f>Аркуш1!$C$2:$C$15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0"/>
                <c:pt idx="0">
                  <c:v>5-А</c:v>
                </c:pt>
                <c:pt idx="1">
                  <c:v>6-А</c:v>
                </c:pt>
                <c:pt idx="3">
                  <c:v>6-В</c:v>
                </c:pt>
                <c:pt idx="5">
                  <c:v>7-Б</c:v>
                </c:pt>
                <c:pt idx="7">
                  <c:v>8-В</c:v>
                </c:pt>
                <c:pt idx="8">
                  <c:v>9-В</c:v>
                </c:pt>
                <c:pt idx="9">
                  <c:v>11-Б</c:v>
                </c:pt>
              </c:strCache>
            </c:strRef>
          </c:cat>
          <c:val>
            <c:numRef>
              <c:f>Аркуш1!$D$2:$D$15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21504"/>
        <c:axId val="8023040"/>
        <c:axId val="0"/>
      </c:bar3DChart>
      <c:catAx>
        <c:axId val="802150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60000"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023040"/>
        <c:crosses val="autoZero"/>
        <c:auto val="1"/>
        <c:lblAlgn val="ctr"/>
        <c:lblOffset val="100"/>
        <c:noMultiLvlLbl val="0"/>
      </c:catAx>
      <c:valAx>
        <c:axId val="802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0215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5-А</c:v>
                </c:pt>
                <c:pt idx="1">
                  <c:v>5-В</c:v>
                </c:pt>
                <c:pt idx="2">
                  <c:v>6-Б</c:v>
                </c:pt>
                <c:pt idx="3">
                  <c:v>7-А</c:v>
                </c:pt>
                <c:pt idx="4">
                  <c:v>8-А</c:v>
                </c:pt>
                <c:pt idx="5">
                  <c:v>8-Б</c:v>
                </c:pt>
                <c:pt idx="6">
                  <c:v>8-В</c:v>
                </c:pt>
                <c:pt idx="7">
                  <c:v>9-А</c:v>
                </c:pt>
                <c:pt idx="8">
                  <c:v>9-Б</c:v>
                </c:pt>
                <c:pt idx="9">
                  <c:v>9-В</c:v>
                </c:pt>
                <c:pt idx="10">
                  <c:v>9-Г</c:v>
                </c:pt>
                <c:pt idx="11">
                  <c:v>10-А</c:v>
                </c:pt>
                <c:pt idx="12">
                  <c:v>10-Б</c:v>
                </c:pt>
                <c:pt idx="13">
                  <c:v>11-А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4"/>
                <c:pt idx="0">
                  <c:v>5-А</c:v>
                </c:pt>
                <c:pt idx="1">
                  <c:v>5-В</c:v>
                </c:pt>
                <c:pt idx="2">
                  <c:v>6-Б</c:v>
                </c:pt>
                <c:pt idx="3">
                  <c:v>7-А</c:v>
                </c:pt>
                <c:pt idx="4">
                  <c:v>8-А</c:v>
                </c:pt>
                <c:pt idx="5">
                  <c:v>8-Б</c:v>
                </c:pt>
                <c:pt idx="6">
                  <c:v>8-В</c:v>
                </c:pt>
                <c:pt idx="7">
                  <c:v>9-А</c:v>
                </c:pt>
                <c:pt idx="8">
                  <c:v>9-Б</c:v>
                </c:pt>
                <c:pt idx="9">
                  <c:v>9-В</c:v>
                </c:pt>
                <c:pt idx="10">
                  <c:v>9-Г</c:v>
                </c:pt>
                <c:pt idx="11">
                  <c:v>10-А</c:v>
                </c:pt>
                <c:pt idx="12">
                  <c:v>10-Б</c:v>
                </c:pt>
                <c:pt idx="13">
                  <c:v>11-А</c:v>
                </c:pt>
              </c:strCache>
            </c:strRef>
          </c:cat>
          <c:val>
            <c:numRef>
              <c:f>Аркуш1!$C$2:$C$15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4"/>
                <c:pt idx="0">
                  <c:v>5-А</c:v>
                </c:pt>
                <c:pt idx="1">
                  <c:v>5-В</c:v>
                </c:pt>
                <c:pt idx="2">
                  <c:v>6-Б</c:v>
                </c:pt>
                <c:pt idx="3">
                  <c:v>7-А</c:v>
                </c:pt>
                <c:pt idx="4">
                  <c:v>8-А</c:v>
                </c:pt>
                <c:pt idx="5">
                  <c:v>8-Б</c:v>
                </c:pt>
                <c:pt idx="6">
                  <c:v>8-В</c:v>
                </c:pt>
                <c:pt idx="7">
                  <c:v>9-А</c:v>
                </c:pt>
                <c:pt idx="8">
                  <c:v>9-Б</c:v>
                </c:pt>
                <c:pt idx="9">
                  <c:v>9-В</c:v>
                </c:pt>
                <c:pt idx="10">
                  <c:v>9-Г</c:v>
                </c:pt>
                <c:pt idx="11">
                  <c:v>10-А</c:v>
                </c:pt>
                <c:pt idx="12">
                  <c:v>10-Б</c:v>
                </c:pt>
                <c:pt idx="13">
                  <c:v>11-А</c:v>
                </c:pt>
              </c:strCache>
            </c:strRef>
          </c:cat>
          <c:val>
            <c:numRef>
              <c:f>Аркуш1!$D$2:$D$15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66944"/>
        <c:axId val="8068480"/>
        <c:axId val="0"/>
      </c:bar3DChart>
      <c:catAx>
        <c:axId val="806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068480"/>
        <c:crosses val="autoZero"/>
        <c:auto val="1"/>
        <c:lblAlgn val="ctr"/>
        <c:lblOffset val="100"/>
        <c:noMultiLvlLbl val="0"/>
      </c:catAx>
      <c:valAx>
        <c:axId val="806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0669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2017/2018</c:v>
                </c:pt>
                <c:pt idx="1">
                  <c:v>5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2017/2018</c:v>
                </c:pt>
                <c:pt idx="1">
                  <c:v>5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59.8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891520"/>
        <c:axId val="20893056"/>
        <c:axId val="0"/>
      </c:bar3DChart>
      <c:catAx>
        <c:axId val="20891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893056"/>
        <c:crosses val="autoZero"/>
        <c:auto val="1"/>
        <c:lblAlgn val="ctr"/>
        <c:lblOffset val="100"/>
        <c:noMultiLvlLbl val="0"/>
      </c:catAx>
      <c:valAx>
        <c:axId val="2089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9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8.9</c:v>
                </c:pt>
                <c:pt idx="3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70.5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32480"/>
        <c:axId val="20934016"/>
        <c:axId val="0"/>
      </c:bar3DChart>
      <c:catAx>
        <c:axId val="2093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34016"/>
        <c:crosses val="autoZero"/>
        <c:auto val="1"/>
        <c:lblAlgn val="ctr"/>
        <c:lblOffset val="100"/>
        <c:noMultiLvlLbl val="0"/>
      </c:catAx>
      <c:valAx>
        <c:axId val="20934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32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2016/2017</c:v>
                </c:pt>
                <c:pt idx="1">
                  <c:v>6 класи</c:v>
                </c:pt>
                <c:pt idx="2">
                  <c:v>2017/2018</c:v>
                </c:pt>
                <c:pt idx="3">
                  <c:v>7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9</c:v>
                </c:pt>
                <c:pt idx="3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2016/2017</c:v>
                </c:pt>
                <c:pt idx="1">
                  <c:v>6 класи</c:v>
                </c:pt>
                <c:pt idx="2">
                  <c:v>2017/2018</c:v>
                </c:pt>
                <c:pt idx="3">
                  <c:v>7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68.900000000000006</c:v>
                </c:pt>
                <c:pt idx="3">
                  <c:v>32.799999999999997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79776"/>
        <c:axId val="22781312"/>
        <c:axId val="0"/>
      </c:bar3DChart>
      <c:catAx>
        <c:axId val="22779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781312"/>
        <c:crosses val="autoZero"/>
        <c:auto val="1"/>
        <c:lblAlgn val="ctr"/>
        <c:lblOffset val="100"/>
        <c:noMultiLvlLbl val="0"/>
      </c:catAx>
      <c:valAx>
        <c:axId val="2278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779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2DDD-F457-4150-8701-723F9CEC7654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C12A-F54C-4B2D-92B3-B75227C8F65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4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7266-CFD1-4C0B-8F4B-68F038590149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333-0024-49F0-81F1-4D6D2F4BA7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078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2803-2E05-487C-B088-4003BE670ACF}" type="datetimeFigureOut">
              <a:rPr lang="uk-UA" smtClean="0"/>
              <a:pPr/>
              <a:t>31.05.2018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Моніторингові дослідження успішності учнів Харківської гімназії  за 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pticalspy.com/uploads/1/4/4/9/144966/127119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143116"/>
            <a:ext cx="7643866" cy="457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1392047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625985643"/>
              </p:ext>
            </p:extLst>
          </p:nvPr>
        </p:nvGraphicFramePr>
        <p:xfrm>
          <a:off x="500034" y="1500174"/>
          <a:ext cx="814393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42738144"/>
              </p:ext>
            </p:extLst>
          </p:nvPr>
        </p:nvGraphicFramePr>
        <p:xfrm>
          <a:off x="357158" y="1714488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7747577"/>
              </p:ext>
            </p:extLst>
          </p:nvPr>
        </p:nvGraphicFramePr>
        <p:xfrm>
          <a:off x="285720" y="1571612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фізики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837113285"/>
              </p:ext>
            </p:extLst>
          </p:nvPr>
        </p:nvGraphicFramePr>
        <p:xfrm>
          <a:off x="428596" y="857232"/>
          <a:ext cx="850112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алгебри (математики)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918522112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геометрії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947867316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14633642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92800113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 із  зарубіжної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76598094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Показники середнього балу по класах за підсумками 201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733944689"/>
              </p:ext>
            </p:extLst>
          </p:nvPr>
        </p:nvGraphicFramePr>
        <p:xfrm>
          <a:off x="285720" y="1428736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російської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29688082"/>
              </p:ext>
            </p:extLst>
          </p:nvPr>
        </p:nvGraphicFramePr>
        <p:xfrm>
          <a:off x="142844" y="1000108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природознавства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32916891"/>
              </p:ext>
            </p:extLst>
          </p:nvPr>
        </p:nvGraphicFramePr>
        <p:xfrm>
          <a:off x="285720" y="1000108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географії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647417338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біології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76096560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хімії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764200440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німецької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74232509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англійської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29468077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історії України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53530808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всесвітньої історії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09173892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інформатики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61905261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початковому рівні за підсумками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999548684"/>
              </p:ext>
            </p:extLst>
          </p:nvPr>
        </p:nvGraphicFramePr>
        <p:xfrm>
          <a:off x="428596" y="1785926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785818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музичного мистецтва та мистецтва 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231016898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образотворчого мистецтва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04049427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основ здоров’я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018306226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трудового навчання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41878330"/>
              </p:ext>
            </p:extLst>
          </p:nvPr>
        </p:nvGraphicFramePr>
        <p:xfrm>
          <a:off x="214282" y="785794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фізичної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768132158"/>
              </p:ext>
            </p:extLst>
          </p:nvPr>
        </p:nvGraphicFramePr>
        <p:xfrm>
          <a:off x="214282" y="785794"/>
          <a:ext cx="871543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правознавства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50067678"/>
              </p:ext>
            </p:extLst>
          </p:nvPr>
        </p:nvGraphicFramePr>
        <p:xfrm>
          <a:off x="214282" y="1142984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екології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58047348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Захисту Вітчизни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567808316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технологій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892091881"/>
              </p:ext>
            </p:extLst>
          </p:nvPr>
        </p:nvGraphicFramePr>
        <p:xfrm>
          <a:off x="285720" y="1000108"/>
          <a:ext cx="86439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художньої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71266800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Рівень успішності (%) учнів гімназії за підсумками 201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08935717"/>
              </p:ext>
            </p:extLst>
          </p:nvPr>
        </p:nvGraphicFramePr>
        <p:xfrm>
          <a:off x="214282" y="1397000"/>
          <a:ext cx="8715436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785818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Харківщинознавства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/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астрономії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661245957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курсу « Людина і світ»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34550716"/>
              </p:ext>
            </p:extLst>
          </p:nvPr>
        </p:nvGraphicFramePr>
        <p:xfrm>
          <a:off x="683568" y="1397000"/>
          <a:ext cx="799288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298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за 201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en-US" sz="1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27133687"/>
              </p:ext>
            </p:extLst>
          </p:nvPr>
        </p:nvGraphicFramePr>
        <p:xfrm>
          <a:off x="611560" y="1397000"/>
          <a:ext cx="8064896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049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Кількісні показники успішності учнів на початковому рівні з предметів інваріантної складової навчального плану за підсумками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 семестру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394353806"/>
              </p:ext>
            </p:extLst>
          </p:nvPr>
        </p:nvGraphicFramePr>
        <p:xfrm>
          <a:off x="285720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5-11-х класів за результатами середнього балу за підсумками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494906400"/>
              </p:ext>
            </p:extLst>
          </p:nvPr>
        </p:nvGraphicFramePr>
        <p:xfrm>
          <a:off x="357158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класів за рівнем успішності за підсумками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112463907"/>
              </p:ext>
            </p:extLst>
          </p:nvPr>
        </p:nvGraphicFramePr>
        <p:xfrm>
          <a:off x="428596" y="1397000"/>
          <a:ext cx="8429684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43956" cy="1357322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учнів, які навчаються на початковому рівні з предметів інваріантної складової навчального плану  за підсумками 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509628441"/>
              </p:ext>
            </p:extLst>
          </p:nvPr>
        </p:nvGraphicFramePr>
        <p:xfrm>
          <a:off x="214282" y="1500174"/>
          <a:ext cx="871543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 за підсумками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 навчаються на початковому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рівні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060117470"/>
              </p:ext>
            </p:extLst>
          </p:nvPr>
        </p:nvGraphicFramePr>
        <p:xfrm>
          <a:off x="142844" y="1285860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за підсумками</a:t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навчального року  навчаються на високому рівні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957709372"/>
              </p:ext>
            </p:extLst>
          </p:nvPr>
        </p:nvGraphicFramePr>
        <p:xfrm>
          <a:off x="214282" y="1500174"/>
          <a:ext cx="871543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навчальний рік по класах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52366784"/>
              </p:ext>
            </p:extLst>
          </p:nvPr>
        </p:nvGraphicFramePr>
        <p:xfrm>
          <a:off x="285720" y="157161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2800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023405729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449</Words>
  <Application>Microsoft Office PowerPoint</Application>
  <PresentationFormat>Экран (4:3)</PresentationFormat>
  <Paragraphs>55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Моніторингові дослідження успішності учнів Харківської гімназії  за 2017/2018 навчальний рік</vt:lpstr>
      <vt:lpstr>Показники середнього балу по класах за підсумками 2017/2018 навчального року</vt:lpstr>
      <vt:lpstr>Кількість учнів по класах, які навчаються на початковому рівні за підсумками 2017/2018 навчального року</vt:lpstr>
      <vt:lpstr>Рівень успішності (%) учнів гімназії за підсумками 2017/2018 навчального року</vt:lpstr>
      <vt:lpstr>Кількість учнів, які навчаються на початковому рівні з предметів інваріантної складової навчального плану  за підсумками 2017/2018 навчального року</vt:lpstr>
      <vt:lpstr>Кількість учнів по класах, які  за підсумками 2017/2018 навчального року навчаються на початковому рівні</vt:lpstr>
      <vt:lpstr>Кількість учнів по класах, які за підсумками  2017/2018 навчального року  навчаються на високому рівні</vt:lpstr>
      <vt:lpstr>Порівняльні показники успішності за 2017/2018 навчальний рік по класах</vt:lpstr>
      <vt:lpstr>Порівняльні показники успішності за 2017/2018 навчальний рік</vt:lpstr>
      <vt:lpstr>Порівняльні показники успішності за 2017/2018 навчальний рік</vt:lpstr>
      <vt:lpstr>Порівняльні показники успішності за 2017/2018 навчальний рік</vt:lpstr>
      <vt:lpstr>Порівняльні показники успішності  за 2017/2018 навчальний рік</vt:lpstr>
      <vt:lpstr>Порівняльні показники успішності  за 2017/2018 навчальний рік</vt:lpstr>
      <vt:lpstr>Рівневі показники навчальних досягнень учнів з фізики  за 2017/2018 навчальний рік</vt:lpstr>
      <vt:lpstr>Рівневі показники навчальних досягнень учнів з алгебри (математики)  за 2017/2018 навчальний рік</vt:lpstr>
      <vt:lpstr>Рівневі показники навчальних досягнень учнів з геометрії  за  2017/2018 навчальний рік</vt:lpstr>
      <vt:lpstr>Рівневі показники навчальних досягнень учнів з української мови  за 2017/2018 навчальний рік</vt:lpstr>
      <vt:lpstr>Рівневі показники навчальних досягнень учнів з української літератури  за 2017/2018 навчальний рік</vt:lpstr>
      <vt:lpstr>Рівневі показники навчальних досягнень учнів  із  зарубіжної літератури  за 2017/2018 навчальний рік</vt:lpstr>
      <vt:lpstr>Рівневі показники навчальних досягнень учнів з російської мови  за 2017/2018 навчальний рік</vt:lpstr>
      <vt:lpstr>Рівневі показники навчальних досягнень учнів з природознавства  за 2017/2018 навчальний рік</vt:lpstr>
      <vt:lpstr>Рівневі показники навчальних досягнень учнів з географії  за 2017/2018 навчальний рік</vt:lpstr>
      <vt:lpstr>Рівневі показники навчальних досягнень учнів з біології  за 2017/2018 навчальний  рік</vt:lpstr>
      <vt:lpstr>Рівневі показники навчальних досягнень учнів з хімії  за 2017/2018 навчальний рік</vt:lpstr>
      <vt:lpstr>Рівневі показники навчальних досягнень учнів з німецької мови  за 2017/2018 навчальний рік</vt:lpstr>
      <vt:lpstr>Рівневі показники навчальних досягнень учнів з англійської мови  за 2017/2018 навчальний рік</vt:lpstr>
      <vt:lpstr>Рівневі показники навчальних досягнень учнів з історії України  за 2017/2018 навчальний рік</vt:lpstr>
      <vt:lpstr>Рівневі показники навчальних досягнень учнів із всесвітньої історії   за 2017/2018 навчальний рік</vt:lpstr>
      <vt:lpstr>Рівневі показники навчальних досягнень учнів з інформатики  за 2017/2018 навчальний рік</vt:lpstr>
      <vt:lpstr>Рівневі показники навчальних досягнень учнів з музичного мистецтва та мистецтва  за 2017/2018 навчальний рік</vt:lpstr>
      <vt:lpstr>Рівневі показники навчальних досягнень учнів з образотворчого мистецтва  за 2017/2018 навчальний рік</vt:lpstr>
      <vt:lpstr>Рівневі показники навчальних досягнень учнів з основ здоров’я  за 2017/2018 навчальний рік</vt:lpstr>
      <vt:lpstr>Рівневі показники навчальних досягнень учнів із трудового навчання  за 2017/2018 навчальний рік</vt:lpstr>
      <vt:lpstr>Рівневі показники навчальних досягнень учнів із фізичної культури  за 2017/2018 навчальний рік</vt:lpstr>
      <vt:lpstr>Рівневі показники навчальних досягнень учнів із правознавства  за 2017/2018 навчальний рік</vt:lpstr>
      <vt:lpstr>Рівневі показники навчальних досягнень учнів з екології за 2017/2018 навчальний рік</vt:lpstr>
      <vt:lpstr>Рівневі показники навчальних досягнень учнів із Захисту Вітчизни  за 2017/2018 навчальний рік</vt:lpstr>
      <vt:lpstr>Рівневі показники навчальних досягнень учнів з технологій  за 2017/2018 навчальний рік</vt:lpstr>
      <vt:lpstr>Рівневі показники навчальних досягнень учнів з художньої культури  за  2017/2018 навчальний рік</vt:lpstr>
      <vt:lpstr>Рівневі показники навчальних досягнень учнів з Харківщинознавства  за 2017/2018 навчальний рік</vt:lpstr>
      <vt:lpstr>Рівневі показники навчальних досягнень учнів із астрономії  за 2017/2018 навчальний рік</vt:lpstr>
      <vt:lpstr>Рівневі показники навчальних досягнень учнів із курсу « Людина і світ»  за 2017/2018 навчальний рік</vt:lpstr>
      <vt:lpstr>Рівневі показники навчальних досягнень учнів із економіки  за 2017/2018 навчальний рік</vt:lpstr>
      <vt:lpstr>Кількісні показники успішності учнів на початковому рівні з предметів інваріантної складової навчального плану за підсумками  І семестру 2017/2018 навчального року</vt:lpstr>
      <vt:lpstr>Рейтинг 5-11-х класів за результатами середнього балу за підсумками 2017/2018 навчального року</vt:lpstr>
      <vt:lpstr>Рейтинг класів за рівнем успішності за підсумками  2017/2018 навчального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Рівневі показники навчальних досягнень учнів з фізики за І семестр 2013/2014 н.р.</dc:title>
  <dc:creator>user</dc:creator>
  <cp:lastModifiedBy>DELL</cp:lastModifiedBy>
  <cp:revision>460</cp:revision>
  <cp:lastPrinted>2018-05-31T09:47:46Z</cp:lastPrinted>
  <dcterms:created xsi:type="dcterms:W3CDTF">2014-01-14T12:20:19Z</dcterms:created>
  <dcterms:modified xsi:type="dcterms:W3CDTF">2018-05-31T09:48:58Z</dcterms:modified>
</cp:coreProperties>
</file>