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87" r:id="rId2"/>
    <p:sldId id="288" r:id="rId3"/>
    <p:sldId id="298" r:id="rId4"/>
    <p:sldId id="289" r:id="rId5"/>
    <p:sldId id="311" r:id="rId6"/>
    <p:sldId id="300" r:id="rId7"/>
    <p:sldId id="295" r:id="rId8"/>
    <p:sldId id="312" r:id="rId9"/>
    <p:sldId id="301" r:id="rId10"/>
    <p:sldId id="290" r:id="rId11"/>
    <p:sldId id="304" r:id="rId12"/>
    <p:sldId id="292" r:id="rId13"/>
    <p:sldId id="313" r:id="rId14"/>
    <p:sldId id="256" r:id="rId15"/>
    <p:sldId id="257" r:id="rId16"/>
    <p:sldId id="258" r:id="rId17"/>
    <p:sldId id="268" r:id="rId18"/>
    <p:sldId id="269" r:id="rId19"/>
    <p:sldId id="270" r:id="rId20"/>
    <p:sldId id="259" r:id="rId21"/>
    <p:sldId id="260" r:id="rId22"/>
    <p:sldId id="261" r:id="rId23"/>
    <p:sldId id="262" r:id="rId24"/>
    <p:sldId id="263" r:id="rId25"/>
    <p:sldId id="264" r:id="rId26"/>
    <p:sldId id="271" r:id="rId27"/>
    <p:sldId id="272" r:id="rId28"/>
    <p:sldId id="265" r:id="rId29"/>
    <p:sldId id="266" r:id="rId30"/>
    <p:sldId id="273" r:id="rId31"/>
    <p:sldId id="310" r:id="rId32"/>
    <p:sldId id="274" r:id="rId33"/>
    <p:sldId id="275" r:id="rId34"/>
    <p:sldId id="276" r:id="rId35"/>
    <p:sldId id="277" r:id="rId36"/>
    <p:sldId id="267" r:id="rId37"/>
    <p:sldId id="282" r:id="rId38"/>
    <p:sldId id="309" r:id="rId39"/>
    <p:sldId id="283" r:id="rId40"/>
    <p:sldId id="284" r:id="rId41"/>
    <p:sldId id="286" r:id="rId42"/>
    <p:sldId id="308" r:id="rId43"/>
    <p:sldId id="302" r:id="rId44"/>
    <p:sldId id="303" r:id="rId45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Аркуш1!$A$2:$A$13</c:f>
              <c:strCache>
                <c:ptCount val="12"/>
                <c:pt idx="0">
                  <c:v>2010/2011</c:v>
                </c:pt>
                <c:pt idx="1">
                  <c:v>20011/2012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  <c:pt idx="11">
                  <c:v>2021/2022</c:v>
                </c:pt>
              </c:strCache>
            </c:strRef>
          </c:cat>
          <c:val>
            <c:numRef>
              <c:f>Аркуш1!$B$2:$B$13</c:f>
              <c:numCache>
                <c:formatCode>General</c:formatCode>
                <c:ptCount val="12"/>
                <c:pt idx="0">
                  <c:v>40.200000000000003</c:v>
                </c:pt>
                <c:pt idx="1">
                  <c:v>45</c:v>
                </c:pt>
                <c:pt idx="2">
                  <c:v>54</c:v>
                </c:pt>
                <c:pt idx="3">
                  <c:v>55.1</c:v>
                </c:pt>
                <c:pt idx="4">
                  <c:v>50.6</c:v>
                </c:pt>
                <c:pt idx="5">
                  <c:v>50.8</c:v>
                </c:pt>
                <c:pt idx="6">
                  <c:v>53.6</c:v>
                </c:pt>
                <c:pt idx="7">
                  <c:v>48.4</c:v>
                </c:pt>
                <c:pt idx="8">
                  <c:v>41</c:v>
                </c:pt>
                <c:pt idx="9">
                  <c:v>35.4</c:v>
                </c:pt>
                <c:pt idx="10">
                  <c:v>36.200000000000003</c:v>
                </c:pt>
                <c:pt idx="11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F-4EA4-BD03-658DC71C1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34362112"/>
        <c:axId val="57242688"/>
        <c:axId val="0"/>
      </c:bar3DChart>
      <c:catAx>
        <c:axId val="13436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242688"/>
        <c:crosses val="autoZero"/>
        <c:auto val="1"/>
        <c:lblAlgn val="ctr"/>
        <c:lblOffset val="100"/>
        <c:noMultiLvlLbl val="0"/>
      </c:catAx>
      <c:valAx>
        <c:axId val="5724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36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8 класи</c:v>
                </c:pt>
                <c:pt idx="2">
                  <c:v>2021/2022</c:v>
                </c:pt>
                <c:pt idx="3">
                  <c:v>9 класи</c:v>
                </c:pt>
              </c:strCache>
            </c:strRef>
          </c:cat>
          <c:val>
            <c:numRef>
              <c:f>Аркуш1!$B$2:$B$5</c:f>
              <c:numCache>
                <c:formatCode>0.0</c:formatCode>
                <c:ptCount val="4"/>
                <c:pt idx="1">
                  <c:v>8.1</c:v>
                </c:pt>
                <c:pt idx="3" formatCode="General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B-4983-B584-DCA853132A1B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8 класи</c:v>
                </c:pt>
                <c:pt idx="2">
                  <c:v>2021/2022</c:v>
                </c:pt>
                <c:pt idx="3">
                  <c:v>9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29</c:v>
                </c:pt>
                <c:pt idx="3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B-4983-B584-DCA853132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33499136"/>
        <c:axId val="42141376"/>
        <c:axId val="0"/>
      </c:bar3DChart>
      <c:catAx>
        <c:axId val="33499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41376"/>
        <c:crosses val="autoZero"/>
        <c:auto val="1"/>
        <c:lblAlgn val="ctr"/>
        <c:lblOffset val="100"/>
        <c:noMultiLvlLbl val="0"/>
      </c:catAx>
      <c:valAx>
        <c:axId val="4214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49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2021/2022</c:v>
                </c:pt>
                <c:pt idx="1">
                  <c:v>10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F-4BEA-AA86-2A31A3D5E009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2021/2022</c:v>
                </c:pt>
                <c:pt idx="1">
                  <c:v>10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CF-4BEA-AA86-2A31A3D5E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33637376"/>
        <c:axId val="42144832"/>
        <c:axId val="0"/>
      </c:bar3DChart>
      <c:catAx>
        <c:axId val="33637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44832"/>
        <c:crosses val="autoZero"/>
        <c:auto val="1"/>
        <c:lblAlgn val="ctr"/>
        <c:lblOffset val="100"/>
        <c:noMultiLvlLbl val="0"/>
      </c:catAx>
      <c:valAx>
        <c:axId val="4214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63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10 класи</c:v>
                </c:pt>
                <c:pt idx="2">
                  <c:v>2021/2022</c:v>
                </c:pt>
                <c:pt idx="3">
                  <c:v>11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8.1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2-4783-AD88-866A9410B46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10 класи</c:v>
                </c:pt>
                <c:pt idx="2">
                  <c:v>2021/2022</c:v>
                </c:pt>
                <c:pt idx="3">
                  <c:v>11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29.3</c:v>
                </c:pt>
                <c:pt idx="3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62-4783-AD88-866A9410B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33636864"/>
        <c:axId val="42147136"/>
        <c:axId val="0"/>
      </c:bar3DChart>
      <c:catAx>
        <c:axId val="33636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47136"/>
        <c:crosses val="autoZero"/>
        <c:auto val="1"/>
        <c:lblAlgn val="ctr"/>
        <c:lblOffset val="100"/>
        <c:noMultiLvlLbl val="0"/>
      </c:catAx>
      <c:valAx>
        <c:axId val="4214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63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4-4A8B-9155-7A4E685CD83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26</c:v>
                </c:pt>
                <c:pt idx="1">
                  <c:v>41</c:v>
                </c:pt>
                <c:pt idx="2">
                  <c:v>16</c:v>
                </c:pt>
                <c:pt idx="3">
                  <c:v>14</c:v>
                </c:pt>
                <c:pt idx="4">
                  <c:v>9</c:v>
                </c:pt>
                <c:pt idx="5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4-4A8B-9155-7A4E685CD833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78</c:v>
                </c:pt>
                <c:pt idx="1">
                  <c:v>54</c:v>
                </c:pt>
                <c:pt idx="2">
                  <c:v>53</c:v>
                </c:pt>
                <c:pt idx="3">
                  <c:v>40</c:v>
                </c:pt>
                <c:pt idx="4">
                  <c:v>41</c:v>
                </c:pt>
                <c:pt idx="5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4-4A8B-9155-7A4E685CD833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19</c:v>
                </c:pt>
                <c:pt idx="1">
                  <c:v>7</c:v>
                </c:pt>
                <c:pt idx="2">
                  <c:v>19</c:v>
                </c:pt>
                <c:pt idx="3">
                  <c:v>6</c:v>
                </c:pt>
                <c:pt idx="4">
                  <c:v>8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4-4A8B-9155-7A4E685CD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637888"/>
        <c:axId val="42182336"/>
      </c:barChart>
      <c:catAx>
        <c:axId val="336378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82336"/>
        <c:crosses val="autoZero"/>
        <c:auto val="1"/>
        <c:lblAlgn val="ctr"/>
        <c:lblOffset val="100"/>
        <c:noMultiLvlLbl val="0"/>
      </c:catAx>
      <c:valAx>
        <c:axId val="42182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63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0-44A9-B5C2-0D133A25204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30</c:v>
                </c:pt>
                <c:pt idx="2">
                  <c:v>29</c:v>
                </c:pt>
                <c:pt idx="3">
                  <c:v>61</c:v>
                </c:pt>
                <c:pt idx="4">
                  <c:v>37</c:v>
                </c:pt>
                <c:pt idx="5">
                  <c:v>21</c:v>
                </c:pt>
                <c:pt idx="6">
                  <c:v>20</c:v>
                </c:pt>
                <c:pt idx="7">
                  <c:v>22</c:v>
                </c:pt>
                <c:pt idx="8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0-44A9-B5C2-0D133A252043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74</c:v>
                </c:pt>
                <c:pt idx="2">
                  <c:v>62</c:v>
                </c:pt>
                <c:pt idx="3">
                  <c:v>41</c:v>
                </c:pt>
                <c:pt idx="4">
                  <c:v>51</c:v>
                </c:pt>
                <c:pt idx="5">
                  <c:v>43</c:v>
                </c:pt>
                <c:pt idx="6">
                  <c:v>35</c:v>
                </c:pt>
                <c:pt idx="7">
                  <c:v>29</c:v>
                </c:pt>
                <c:pt idx="8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E0-44A9-B5C2-0D133A252043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30</c:v>
                </c:pt>
                <c:pt idx="2">
                  <c:v>25</c:v>
                </c:pt>
                <c:pt idx="3">
                  <c:v>19</c:v>
                </c:pt>
                <c:pt idx="4">
                  <c:v>6</c:v>
                </c:pt>
                <c:pt idx="5">
                  <c:v>23</c:v>
                </c:pt>
                <c:pt idx="6">
                  <c:v>5</c:v>
                </c:pt>
                <c:pt idx="7">
                  <c:v>7</c:v>
                </c:pt>
                <c:pt idx="8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E0-44A9-B5C2-0D133A252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21280"/>
        <c:axId val="42184640"/>
      </c:barChart>
      <c:catAx>
        <c:axId val="347212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84640"/>
        <c:crosses val="autoZero"/>
        <c:auto val="1"/>
        <c:lblAlgn val="ctr"/>
        <c:lblOffset val="100"/>
        <c:noMultiLvlLbl val="0"/>
      </c:catAx>
      <c:valAx>
        <c:axId val="42184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72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5-4267-BBC7-34CAC571AC9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57</c:v>
                </c:pt>
                <c:pt idx="1">
                  <c:v>41</c:v>
                </c:pt>
                <c:pt idx="2">
                  <c:v>24</c:v>
                </c:pt>
                <c:pt idx="3">
                  <c:v>7</c:v>
                </c:pt>
                <c:pt idx="4">
                  <c:v>11</c:v>
                </c:pt>
                <c:pt idx="5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5-4267-BBC7-34CAC571AC9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46</c:v>
                </c:pt>
                <c:pt idx="1">
                  <c:v>42</c:v>
                </c:pt>
                <c:pt idx="2">
                  <c:v>45</c:v>
                </c:pt>
                <c:pt idx="3">
                  <c:v>20</c:v>
                </c:pt>
                <c:pt idx="4">
                  <c:v>19</c:v>
                </c:pt>
                <c:pt idx="5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5-4267-BBC7-34CAC571AC9E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20</c:v>
                </c:pt>
                <c:pt idx="1">
                  <c:v>11</c:v>
                </c:pt>
                <c:pt idx="2">
                  <c:v>19</c:v>
                </c:pt>
                <c:pt idx="3">
                  <c:v>2</c:v>
                </c:pt>
                <c:pt idx="4">
                  <c:v>4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D5-4267-BBC7-34CAC571A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694208"/>
        <c:axId val="42186944"/>
      </c:barChart>
      <c:catAx>
        <c:axId val="336942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186944"/>
        <c:crosses val="autoZero"/>
        <c:auto val="1"/>
        <c:lblAlgn val="ctr"/>
        <c:lblOffset val="100"/>
        <c:noMultiLvlLbl val="0"/>
      </c:catAx>
      <c:valAx>
        <c:axId val="4218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69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E-43A8-B427-6C49148EC0FB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0">
                  <c:v>15</c:v>
                </c:pt>
                <c:pt idx="1">
                  <c:v>22</c:v>
                </c:pt>
                <c:pt idx="2">
                  <c:v>25</c:v>
                </c:pt>
                <c:pt idx="3">
                  <c:v>31</c:v>
                </c:pt>
                <c:pt idx="4">
                  <c:v>35</c:v>
                </c:pt>
                <c:pt idx="5">
                  <c:v>12</c:v>
                </c:pt>
                <c:pt idx="6">
                  <c:v>8</c:v>
                </c:pt>
                <c:pt idx="7">
                  <c:v>25</c:v>
                </c:pt>
                <c:pt idx="8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E-43A8-B427-6C49148EC0FB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0">
                  <c:v>85</c:v>
                </c:pt>
                <c:pt idx="1">
                  <c:v>67</c:v>
                </c:pt>
                <c:pt idx="2">
                  <c:v>52</c:v>
                </c:pt>
                <c:pt idx="3">
                  <c:v>52</c:v>
                </c:pt>
                <c:pt idx="4">
                  <c:v>49</c:v>
                </c:pt>
                <c:pt idx="5">
                  <c:v>45</c:v>
                </c:pt>
                <c:pt idx="6">
                  <c:v>43</c:v>
                </c:pt>
                <c:pt idx="7">
                  <c:v>25</c:v>
                </c:pt>
                <c:pt idx="8">
                  <c:v>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BE-43A8-B427-6C49148EC0FB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0">
                  <c:v>36</c:v>
                </c:pt>
                <c:pt idx="1">
                  <c:v>46</c:v>
                </c:pt>
                <c:pt idx="2">
                  <c:v>39</c:v>
                </c:pt>
                <c:pt idx="3">
                  <c:v>37</c:v>
                </c:pt>
                <c:pt idx="4">
                  <c:v>14</c:v>
                </c:pt>
                <c:pt idx="5">
                  <c:v>30</c:v>
                </c:pt>
                <c:pt idx="6">
                  <c:v>9</c:v>
                </c:pt>
                <c:pt idx="7">
                  <c:v>6</c:v>
                </c:pt>
                <c:pt idx="8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BE-43A8-B427-6C49148EC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20768"/>
        <c:axId val="42656320"/>
      </c:barChart>
      <c:catAx>
        <c:axId val="34720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656320"/>
        <c:crosses val="autoZero"/>
        <c:auto val="1"/>
        <c:lblAlgn val="ctr"/>
        <c:lblOffset val="100"/>
        <c:noMultiLvlLbl val="0"/>
      </c:catAx>
      <c:valAx>
        <c:axId val="42656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72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0D-423F-A480-E341CEE0A80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8"/>
                <c:pt idx="0">
                  <c:v>31</c:v>
                </c:pt>
                <c:pt idx="1">
                  <c:v>31</c:v>
                </c:pt>
                <c:pt idx="2">
                  <c:v>40</c:v>
                </c:pt>
                <c:pt idx="3">
                  <c:v>42</c:v>
                </c:pt>
                <c:pt idx="4">
                  <c:v>14</c:v>
                </c:pt>
                <c:pt idx="5">
                  <c:v>4</c:v>
                </c:pt>
                <c:pt idx="6">
                  <c:v>25</c:v>
                </c:pt>
                <c:pt idx="7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0D-423F-A480-E341CEE0A801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8"/>
                <c:pt idx="0">
                  <c:v>84</c:v>
                </c:pt>
                <c:pt idx="1">
                  <c:v>61</c:v>
                </c:pt>
                <c:pt idx="2">
                  <c:v>64</c:v>
                </c:pt>
                <c:pt idx="3">
                  <c:v>54</c:v>
                </c:pt>
                <c:pt idx="4">
                  <c:v>52</c:v>
                </c:pt>
                <c:pt idx="5">
                  <c:v>42</c:v>
                </c:pt>
                <c:pt idx="6">
                  <c:v>28</c:v>
                </c:pt>
                <c:pt idx="7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0D-423F-A480-E341CEE0A801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8"/>
                <c:pt idx="0">
                  <c:v>21</c:v>
                </c:pt>
                <c:pt idx="1">
                  <c:v>24</c:v>
                </c:pt>
                <c:pt idx="2">
                  <c:v>18</c:v>
                </c:pt>
                <c:pt idx="3">
                  <c:v>7</c:v>
                </c:pt>
                <c:pt idx="4">
                  <c:v>21</c:v>
                </c:pt>
                <c:pt idx="5">
                  <c:v>14</c:v>
                </c:pt>
                <c:pt idx="6">
                  <c:v>4</c:v>
                </c:pt>
                <c:pt idx="7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0D-423F-A480-E341CEE0A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86304"/>
        <c:axId val="42658624"/>
      </c:barChart>
      <c:catAx>
        <c:axId val="347863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658624"/>
        <c:crosses val="autoZero"/>
        <c:auto val="1"/>
        <c:lblAlgn val="ctr"/>
        <c:lblOffset val="100"/>
        <c:noMultiLvlLbl val="0"/>
      </c:catAx>
      <c:valAx>
        <c:axId val="4265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7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17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3-4B34-B924-07B0BD697925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9</c:v>
                </c:pt>
                <c:pt idx="1">
                  <c:v>26</c:v>
                </c:pt>
                <c:pt idx="2">
                  <c:v>26</c:v>
                </c:pt>
                <c:pt idx="3">
                  <c:v>44</c:v>
                </c:pt>
                <c:pt idx="4">
                  <c:v>16</c:v>
                </c:pt>
                <c:pt idx="5">
                  <c:v>5</c:v>
                </c:pt>
                <c:pt idx="6">
                  <c:v>1</c:v>
                </c:pt>
                <c:pt idx="7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63-4B34-B924-07B0BD697925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53</c:v>
                </c:pt>
                <c:pt idx="1">
                  <c:v>54</c:v>
                </c:pt>
                <c:pt idx="2">
                  <c:v>62</c:v>
                </c:pt>
                <c:pt idx="3">
                  <c:v>41</c:v>
                </c:pt>
                <c:pt idx="4">
                  <c:v>34</c:v>
                </c:pt>
                <c:pt idx="5">
                  <c:v>38</c:v>
                </c:pt>
                <c:pt idx="6">
                  <c:v>28</c:v>
                </c:pt>
                <c:pt idx="7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3-4B34-B924-07B0BD697925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74</c:v>
                </c:pt>
                <c:pt idx="1">
                  <c:v>36</c:v>
                </c:pt>
                <c:pt idx="2">
                  <c:v>34</c:v>
                </c:pt>
                <c:pt idx="3">
                  <c:v>4</c:v>
                </c:pt>
                <c:pt idx="4">
                  <c:v>37</c:v>
                </c:pt>
                <c:pt idx="5">
                  <c:v>17</c:v>
                </c:pt>
                <c:pt idx="6">
                  <c:v>29</c:v>
                </c:pt>
                <c:pt idx="7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63-4B34-B924-07B0BD697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75776"/>
        <c:axId val="42660928"/>
      </c:barChart>
      <c:catAx>
        <c:axId val="352757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660928"/>
        <c:crosses val="autoZero"/>
        <c:auto val="1"/>
        <c:lblAlgn val="ctr"/>
        <c:lblOffset val="100"/>
        <c:noMultiLvlLbl val="0"/>
      </c:catAx>
      <c:valAx>
        <c:axId val="4266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7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F-464E-8B69-37EB66815C5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4"/>
                <c:pt idx="0">
                  <c:v>7</c:v>
                </c:pt>
                <c:pt idx="1">
                  <c:v>22</c:v>
                </c:pt>
                <c:pt idx="2">
                  <c:v>21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F-464E-8B69-37EB66815C5D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4"/>
                <c:pt idx="0">
                  <c:v>77</c:v>
                </c:pt>
                <c:pt idx="1">
                  <c:v>69</c:v>
                </c:pt>
                <c:pt idx="2">
                  <c:v>51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F-464E-8B69-37EB66815C5D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4"/>
                <c:pt idx="0">
                  <c:v>42</c:v>
                </c:pt>
                <c:pt idx="1">
                  <c:v>30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F-464E-8B69-37EB66815C5D}"/>
            </c:ext>
          </c:extLst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Аркуш1!$A$2:$A$7</c:f>
              <c:strCache>
                <c:ptCount val="4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Аркуш1!$F$2:$F$7</c:f>
            </c:numRef>
          </c:val>
          <c:extLst>
            <c:ext xmlns:c16="http://schemas.microsoft.com/office/drawing/2014/chart" uri="{C3380CC4-5D6E-409C-BE32-E72D297353CC}">
              <c16:uniqueId val="{00000004-7E6F-464E-8B69-37EB66815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78336"/>
        <c:axId val="42663232"/>
      </c:barChart>
      <c:catAx>
        <c:axId val="35278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663232"/>
        <c:crosses val="autoZero"/>
        <c:auto val="1"/>
        <c:lblAlgn val="ctr"/>
        <c:lblOffset val="100"/>
        <c:noMultiLvlLbl val="0"/>
      </c:catAx>
      <c:valAx>
        <c:axId val="4266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7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084343533320281E-2"/>
          <c:y val="3.6656557884436475E-2"/>
          <c:w val="0.84573627947777552"/>
          <c:h val="0.727928594691234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Аркуш1!$A$2:$A$13</c:f>
              <c:strCache>
                <c:ptCount val="12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  <c:pt idx="11">
                  <c:v>2021/2022</c:v>
                </c:pt>
              </c:strCache>
            </c:strRef>
          </c:cat>
          <c:val>
            <c:numRef>
              <c:f>Аркуш1!$B$2:$B$13</c:f>
              <c:numCache>
                <c:formatCode>General</c:formatCode>
                <c:ptCount val="12"/>
                <c:pt idx="0">
                  <c:v>8.1999999999999993</c:v>
                </c:pt>
                <c:pt idx="1">
                  <c:v>8.6</c:v>
                </c:pt>
                <c:pt idx="2">
                  <c:v>8.4</c:v>
                </c:pt>
                <c:pt idx="3">
                  <c:v>8.6</c:v>
                </c:pt>
                <c:pt idx="4">
                  <c:v>8.6</c:v>
                </c:pt>
                <c:pt idx="5">
                  <c:v>8.8000000000000007</c:v>
                </c:pt>
                <c:pt idx="6" formatCode="0.0">
                  <c:v>8.5</c:v>
                </c:pt>
                <c:pt idx="7">
                  <c:v>8.6</c:v>
                </c:pt>
                <c:pt idx="8">
                  <c:v>8.3000000000000007</c:v>
                </c:pt>
                <c:pt idx="9">
                  <c:v>8.5</c:v>
                </c:pt>
                <c:pt idx="10">
                  <c:v>8.3000000000000007</c:v>
                </c:pt>
                <c:pt idx="11" formatCode="0.0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B-4E71-8A69-FC5C865A7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64327424"/>
        <c:axId val="141386880"/>
        <c:axId val="0"/>
      </c:bar3DChart>
      <c:catAx>
        <c:axId val="164327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386880"/>
        <c:crosses val="autoZero"/>
        <c:auto val="1"/>
        <c:lblAlgn val="ctr"/>
        <c:lblOffset val="100"/>
        <c:noMultiLvlLbl val="0"/>
      </c:catAx>
      <c:valAx>
        <c:axId val="14138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32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5-і класи 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E-444F-B7A2-651D43CB9F7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5-і класи 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7E-444F-B7A2-651D43CB9F76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5-і класи 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2"/>
                <c:pt idx="0">
                  <c:v>53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7E-444F-B7A2-651D43CB9F76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5-і класи 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2"/>
                <c:pt idx="0">
                  <c:v>74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7E-444F-B7A2-651D43CB9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77824"/>
        <c:axId val="43992768"/>
      </c:barChart>
      <c:catAx>
        <c:axId val="35277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92768"/>
        <c:crosses val="autoZero"/>
        <c:auto val="1"/>
        <c:lblAlgn val="ctr"/>
        <c:lblOffset val="100"/>
        <c:noMultiLvlLbl val="0"/>
      </c:catAx>
      <c:valAx>
        <c:axId val="4399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B0-460B-8017-8C58CBA30D94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31</c:v>
                </c:pt>
                <c:pt idx="1">
                  <c:v>49</c:v>
                </c:pt>
                <c:pt idx="2">
                  <c:v>50</c:v>
                </c:pt>
                <c:pt idx="3">
                  <c:v>21</c:v>
                </c:pt>
                <c:pt idx="4">
                  <c:v>7</c:v>
                </c:pt>
                <c:pt idx="5">
                  <c:v>10</c:v>
                </c:pt>
                <c:pt idx="6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B0-460B-8017-8C58CBA30D94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66</c:v>
                </c:pt>
                <c:pt idx="1">
                  <c:v>55</c:v>
                </c:pt>
                <c:pt idx="2">
                  <c:v>40</c:v>
                </c:pt>
                <c:pt idx="3">
                  <c:v>47</c:v>
                </c:pt>
                <c:pt idx="4">
                  <c:v>41</c:v>
                </c:pt>
                <c:pt idx="5">
                  <c:v>41</c:v>
                </c:pt>
                <c:pt idx="6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B0-460B-8017-8C58CBA30D94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10</c:v>
                </c:pt>
                <c:pt idx="3">
                  <c:v>16</c:v>
                </c:pt>
                <c:pt idx="4">
                  <c:v>12</c:v>
                </c:pt>
                <c:pt idx="5">
                  <c:v>7</c:v>
                </c:pt>
                <c:pt idx="6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B0-460B-8017-8C58CBA30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492864"/>
        <c:axId val="43995072"/>
      </c:barChart>
      <c:catAx>
        <c:axId val="35492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95072"/>
        <c:crosses val="autoZero"/>
        <c:auto val="1"/>
        <c:lblAlgn val="ctr"/>
        <c:lblOffset val="100"/>
        <c:noMultiLvlLbl val="0"/>
      </c:catAx>
      <c:valAx>
        <c:axId val="43995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4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5-4A5D-B182-5B91CA70EB7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28</c:v>
                </c:pt>
                <c:pt idx="1">
                  <c:v>38</c:v>
                </c:pt>
                <c:pt idx="2">
                  <c:v>35</c:v>
                </c:pt>
                <c:pt idx="3">
                  <c:v>16</c:v>
                </c:pt>
                <c:pt idx="4">
                  <c:v>7</c:v>
                </c:pt>
                <c:pt idx="5">
                  <c:v>15</c:v>
                </c:pt>
                <c:pt idx="6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5-4A5D-B182-5B91CA70EB71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68</c:v>
                </c:pt>
                <c:pt idx="1">
                  <c:v>66</c:v>
                </c:pt>
                <c:pt idx="2">
                  <c:v>58</c:v>
                </c:pt>
                <c:pt idx="3">
                  <c:v>57</c:v>
                </c:pt>
                <c:pt idx="4">
                  <c:v>44</c:v>
                </c:pt>
                <c:pt idx="5">
                  <c:v>30</c:v>
                </c:pt>
                <c:pt idx="6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05-4A5D-B182-5B91CA70EB71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19</c:v>
                </c:pt>
                <c:pt idx="1">
                  <c:v>19</c:v>
                </c:pt>
                <c:pt idx="2">
                  <c:v>12</c:v>
                </c:pt>
                <c:pt idx="3">
                  <c:v>15</c:v>
                </c:pt>
                <c:pt idx="4">
                  <c:v>9</c:v>
                </c:pt>
                <c:pt idx="5">
                  <c:v>13</c:v>
                </c:pt>
                <c:pt idx="6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05-4A5D-B182-5B91CA70E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37248"/>
        <c:axId val="43997376"/>
      </c:barChart>
      <c:catAx>
        <c:axId val="420372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97376"/>
        <c:crosses val="autoZero"/>
        <c:auto val="1"/>
        <c:lblAlgn val="ctr"/>
        <c:lblOffset val="100"/>
        <c:noMultiLvlLbl val="0"/>
      </c:catAx>
      <c:valAx>
        <c:axId val="43997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03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6-44CF-998E-33D7319E4DF9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30</c:v>
                </c:pt>
                <c:pt idx="1">
                  <c:v>32</c:v>
                </c:pt>
                <c:pt idx="2">
                  <c:v>22</c:v>
                </c:pt>
                <c:pt idx="3">
                  <c:v>16</c:v>
                </c:pt>
                <c:pt idx="4">
                  <c:v>4</c:v>
                </c:pt>
                <c:pt idx="5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6-44CF-998E-33D7319E4DF9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72</c:v>
                </c:pt>
                <c:pt idx="1">
                  <c:v>54</c:v>
                </c:pt>
                <c:pt idx="2">
                  <c:v>41</c:v>
                </c:pt>
                <c:pt idx="3">
                  <c:v>29</c:v>
                </c:pt>
                <c:pt idx="4">
                  <c:v>39</c:v>
                </c:pt>
                <c:pt idx="5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06-44CF-998E-33D7319E4DF9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24</c:v>
                </c:pt>
                <c:pt idx="3">
                  <c:v>15</c:v>
                </c:pt>
                <c:pt idx="4">
                  <c:v>15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06-44CF-998E-33D7319E4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38784"/>
        <c:axId val="58057280"/>
      </c:barChart>
      <c:catAx>
        <c:axId val="42038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057280"/>
        <c:crosses val="autoZero"/>
        <c:auto val="1"/>
        <c:lblAlgn val="ctr"/>
        <c:lblOffset val="100"/>
        <c:noMultiLvlLbl val="0"/>
      </c:catAx>
      <c:valAx>
        <c:axId val="58057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03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10-ті класи 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F-4F4A-9B7D-6CA0CC6C164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10-ті класи 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25</c:v>
                </c:pt>
                <c:pt idx="1">
                  <c:v>29</c:v>
                </c:pt>
                <c:pt idx="2">
                  <c:v>29</c:v>
                </c:pt>
                <c:pt idx="3">
                  <c:v>34</c:v>
                </c:pt>
                <c:pt idx="4">
                  <c:v>13</c:v>
                </c:pt>
                <c:pt idx="5">
                  <c:v>7</c:v>
                </c:pt>
                <c:pt idx="6">
                  <c:v>0</c:v>
                </c:pt>
                <c:pt idx="7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6F-4F4A-9B7D-6CA0CC6C164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10-ті класи 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67</c:v>
                </c:pt>
                <c:pt idx="1">
                  <c:v>56</c:v>
                </c:pt>
                <c:pt idx="2">
                  <c:v>76</c:v>
                </c:pt>
                <c:pt idx="3">
                  <c:v>59</c:v>
                </c:pt>
                <c:pt idx="4">
                  <c:v>53</c:v>
                </c:pt>
                <c:pt idx="5">
                  <c:v>18</c:v>
                </c:pt>
                <c:pt idx="6">
                  <c:v>16</c:v>
                </c:pt>
                <c:pt idx="7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6F-4F4A-9B7D-6CA0CC6C164E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10-ті класи 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44</c:v>
                </c:pt>
                <c:pt idx="1">
                  <c:v>30</c:v>
                </c:pt>
                <c:pt idx="2">
                  <c:v>17</c:v>
                </c:pt>
                <c:pt idx="3">
                  <c:v>11</c:v>
                </c:pt>
                <c:pt idx="4">
                  <c:v>21</c:v>
                </c:pt>
                <c:pt idx="5">
                  <c:v>6</c:v>
                </c:pt>
                <c:pt idx="6">
                  <c:v>7</c:v>
                </c:pt>
                <c:pt idx="7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6F-4F4A-9B7D-6CA0CC6C1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040320"/>
        <c:axId val="58059584"/>
      </c:barChart>
      <c:catAx>
        <c:axId val="420403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059584"/>
        <c:crosses val="autoZero"/>
        <c:auto val="1"/>
        <c:lblAlgn val="ctr"/>
        <c:lblOffset val="100"/>
        <c:noMultiLvlLbl val="0"/>
      </c:catAx>
      <c:valAx>
        <c:axId val="58059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04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F-4288-8174-EC88E6D0699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8"/>
                <c:pt idx="0">
                  <c:v>31</c:v>
                </c:pt>
                <c:pt idx="1">
                  <c:v>29</c:v>
                </c:pt>
                <c:pt idx="2">
                  <c:v>34</c:v>
                </c:pt>
                <c:pt idx="3">
                  <c:v>32</c:v>
                </c:pt>
                <c:pt idx="4">
                  <c:v>27</c:v>
                </c:pt>
                <c:pt idx="5">
                  <c:v>8</c:v>
                </c:pt>
                <c:pt idx="6">
                  <c:v>18</c:v>
                </c:pt>
                <c:pt idx="7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F-4288-8174-EC88E6D0699A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8"/>
                <c:pt idx="0">
                  <c:v>69</c:v>
                </c:pt>
                <c:pt idx="1">
                  <c:v>58</c:v>
                </c:pt>
                <c:pt idx="2">
                  <c:v>61</c:v>
                </c:pt>
                <c:pt idx="3">
                  <c:v>57</c:v>
                </c:pt>
                <c:pt idx="4">
                  <c:v>42</c:v>
                </c:pt>
                <c:pt idx="5">
                  <c:v>46</c:v>
                </c:pt>
                <c:pt idx="6">
                  <c:v>32</c:v>
                </c:pt>
                <c:pt idx="7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F-4288-8174-EC88E6D0699A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8"/>
                <c:pt idx="0">
                  <c:v>36</c:v>
                </c:pt>
                <c:pt idx="1">
                  <c:v>28</c:v>
                </c:pt>
                <c:pt idx="2">
                  <c:v>27</c:v>
                </c:pt>
                <c:pt idx="3">
                  <c:v>14</c:v>
                </c:pt>
                <c:pt idx="4">
                  <c:v>18</c:v>
                </c:pt>
                <c:pt idx="5">
                  <c:v>6</c:v>
                </c:pt>
                <c:pt idx="6">
                  <c:v>8</c:v>
                </c:pt>
                <c:pt idx="7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EF-4288-8174-EC88E6D06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247168"/>
        <c:axId val="58061888"/>
      </c:barChart>
      <c:catAx>
        <c:axId val="422471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061888"/>
        <c:crosses val="autoZero"/>
        <c:auto val="1"/>
        <c:lblAlgn val="ctr"/>
        <c:lblOffset val="100"/>
        <c:noMultiLvlLbl val="0"/>
      </c:catAx>
      <c:valAx>
        <c:axId val="5806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24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2-4233-9E50-D272E7730C0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35</c:v>
                </c:pt>
                <c:pt idx="1">
                  <c:v>47</c:v>
                </c:pt>
                <c:pt idx="2">
                  <c:v>31</c:v>
                </c:pt>
                <c:pt idx="3">
                  <c:v>30</c:v>
                </c:pt>
                <c:pt idx="4">
                  <c:v>19</c:v>
                </c:pt>
                <c:pt idx="5">
                  <c:v>27</c:v>
                </c:pt>
                <c:pt idx="6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E2-4233-9E50-D272E7730C00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66</c:v>
                </c:pt>
                <c:pt idx="1">
                  <c:v>62</c:v>
                </c:pt>
                <c:pt idx="2">
                  <c:v>50</c:v>
                </c:pt>
                <c:pt idx="3">
                  <c:v>40</c:v>
                </c:pt>
                <c:pt idx="4">
                  <c:v>35</c:v>
                </c:pt>
                <c:pt idx="5">
                  <c:v>23</c:v>
                </c:pt>
                <c:pt idx="6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E2-4233-9E50-D272E7730C00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35</c:v>
                </c:pt>
                <c:pt idx="1">
                  <c:v>12</c:v>
                </c:pt>
                <c:pt idx="2">
                  <c:v>16</c:v>
                </c:pt>
                <c:pt idx="3">
                  <c:v>17</c:v>
                </c:pt>
                <c:pt idx="4">
                  <c:v>6</c:v>
                </c:pt>
                <c:pt idx="5">
                  <c:v>6</c:v>
                </c:pt>
                <c:pt idx="6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E2-4233-9E50-D272E7730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249728"/>
        <c:axId val="58064192"/>
      </c:barChart>
      <c:catAx>
        <c:axId val="422497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064192"/>
        <c:crosses val="autoZero"/>
        <c:auto val="1"/>
        <c:lblAlgn val="ctr"/>
        <c:lblOffset val="100"/>
        <c:noMultiLvlLbl val="0"/>
      </c:catAx>
      <c:valAx>
        <c:axId val="5806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24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8-4B53-8791-3063FF2C6C15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39</c:v>
                </c:pt>
                <c:pt idx="1">
                  <c:v>72</c:v>
                </c:pt>
                <c:pt idx="2">
                  <c:v>33</c:v>
                </c:pt>
                <c:pt idx="3">
                  <c:v>26</c:v>
                </c:pt>
                <c:pt idx="4">
                  <c:v>13</c:v>
                </c:pt>
                <c:pt idx="5">
                  <c:v>22</c:v>
                </c:pt>
                <c:pt idx="6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8-4B53-8791-3063FF2C6C15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55</c:v>
                </c:pt>
                <c:pt idx="1">
                  <c:v>43</c:v>
                </c:pt>
                <c:pt idx="2">
                  <c:v>46</c:v>
                </c:pt>
                <c:pt idx="3">
                  <c:v>44</c:v>
                </c:pt>
                <c:pt idx="4">
                  <c:v>39</c:v>
                </c:pt>
                <c:pt idx="5">
                  <c:v>23</c:v>
                </c:pt>
                <c:pt idx="6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08-4B53-8791-3063FF2C6C15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22</c:v>
                </c:pt>
                <c:pt idx="1">
                  <c:v>5</c:v>
                </c:pt>
                <c:pt idx="2">
                  <c:v>22</c:v>
                </c:pt>
                <c:pt idx="3">
                  <c:v>17</c:v>
                </c:pt>
                <c:pt idx="4">
                  <c:v>8</c:v>
                </c:pt>
                <c:pt idx="5">
                  <c:v>8</c:v>
                </c:pt>
                <c:pt idx="6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08-4B53-8791-3063FF2C6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533888"/>
        <c:axId val="164636352"/>
      </c:barChart>
      <c:catAx>
        <c:axId val="425338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636352"/>
        <c:crosses val="autoZero"/>
        <c:auto val="1"/>
        <c:lblAlgn val="ctr"/>
        <c:lblOffset val="100"/>
        <c:noMultiLvlLbl val="0"/>
      </c:catAx>
      <c:valAx>
        <c:axId val="16463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53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F-4FF4-970E-3213D620613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8"/>
                <c:pt idx="0">
                  <c:v>29</c:v>
                </c:pt>
                <c:pt idx="1">
                  <c:v>42</c:v>
                </c:pt>
                <c:pt idx="2">
                  <c:v>36</c:v>
                </c:pt>
                <c:pt idx="3">
                  <c:v>30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F-4FF4-970E-3213D620613A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8"/>
                <c:pt idx="0">
                  <c:v>61</c:v>
                </c:pt>
                <c:pt idx="1">
                  <c:v>44</c:v>
                </c:pt>
                <c:pt idx="2">
                  <c:v>52</c:v>
                </c:pt>
                <c:pt idx="3">
                  <c:v>62</c:v>
                </c:pt>
                <c:pt idx="4">
                  <c:v>56</c:v>
                </c:pt>
                <c:pt idx="5">
                  <c:v>40</c:v>
                </c:pt>
                <c:pt idx="6">
                  <c:v>29</c:v>
                </c:pt>
                <c:pt idx="7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F-4FF4-970E-3213D620613A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8"/>
                <c:pt idx="0">
                  <c:v>43</c:v>
                </c:pt>
                <c:pt idx="1">
                  <c:v>27</c:v>
                </c:pt>
                <c:pt idx="2">
                  <c:v>34</c:v>
                </c:pt>
                <c:pt idx="3">
                  <c:v>10</c:v>
                </c:pt>
                <c:pt idx="4">
                  <c:v>24</c:v>
                </c:pt>
                <c:pt idx="5">
                  <c:v>13</c:v>
                </c:pt>
                <c:pt idx="6">
                  <c:v>23</c:v>
                </c:pt>
                <c:pt idx="7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EF-4FF4-970E-3213D6206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536448"/>
        <c:axId val="164638656"/>
      </c:barChart>
      <c:catAx>
        <c:axId val="42536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638656"/>
        <c:crosses val="autoZero"/>
        <c:auto val="1"/>
        <c:lblAlgn val="ctr"/>
        <c:lblOffset val="100"/>
        <c:noMultiLvlLbl val="0"/>
      </c:catAx>
      <c:valAx>
        <c:axId val="164638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5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1-46B0-85F5-636F512089E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1-46B0-85F5-636F512089E0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5"/>
                <c:pt idx="1">
                  <c:v>11</c:v>
                </c:pt>
                <c:pt idx="2">
                  <c:v>22</c:v>
                </c:pt>
                <c:pt idx="3">
                  <c:v>26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1-46B0-85F5-636F512089E0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5"/>
                <c:pt idx="1">
                  <c:v>125</c:v>
                </c:pt>
                <c:pt idx="2">
                  <c:v>92</c:v>
                </c:pt>
                <c:pt idx="3">
                  <c:v>97</c:v>
                </c:pt>
                <c:pt idx="4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1-46B0-85F5-636F51208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775552"/>
        <c:axId val="164640960"/>
      </c:barChart>
      <c:catAx>
        <c:axId val="42775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640960"/>
        <c:crosses val="autoZero"/>
        <c:auto val="1"/>
        <c:lblAlgn val="ctr"/>
        <c:lblOffset val="100"/>
        <c:noMultiLvlLbl val="0"/>
      </c:catAx>
      <c:valAx>
        <c:axId val="164640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77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учннів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Аркуш1!$A$2:$A$13</c:f>
              <c:strCache>
                <c:ptCount val="12"/>
                <c:pt idx="0">
                  <c:v>2010/2011</c:v>
                </c:pt>
                <c:pt idx="1">
                  <c:v>20011/2012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  <c:pt idx="11">
                  <c:v>2021/2022</c:v>
                </c:pt>
              </c:strCache>
            </c:strRef>
          </c:cat>
          <c:val>
            <c:numRef>
              <c:f>Аркуш1!$B$2:$B$13</c:f>
              <c:numCache>
                <c:formatCode>General</c:formatCode>
                <c:ptCount val="12"/>
                <c:pt idx="0">
                  <c:v>37</c:v>
                </c:pt>
                <c:pt idx="1">
                  <c:v>40</c:v>
                </c:pt>
                <c:pt idx="2">
                  <c:v>12</c:v>
                </c:pt>
                <c:pt idx="3">
                  <c:v>29</c:v>
                </c:pt>
                <c:pt idx="4">
                  <c:v>20</c:v>
                </c:pt>
                <c:pt idx="5">
                  <c:v>24</c:v>
                </c:pt>
                <c:pt idx="6">
                  <c:v>34</c:v>
                </c:pt>
                <c:pt idx="7">
                  <c:v>31</c:v>
                </c:pt>
                <c:pt idx="8">
                  <c:v>44</c:v>
                </c:pt>
                <c:pt idx="9">
                  <c:v>69</c:v>
                </c:pt>
                <c:pt idx="10">
                  <c:v>75</c:v>
                </c:pt>
                <c:pt idx="1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7-48FE-B98C-67321C71B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34362624"/>
        <c:axId val="141389184"/>
        <c:axId val="0"/>
      </c:bar3DChart>
      <c:catAx>
        <c:axId val="134362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389184"/>
        <c:crosses val="autoZero"/>
        <c:auto val="1"/>
        <c:lblAlgn val="ctr"/>
        <c:lblOffset val="100"/>
        <c:noMultiLvlLbl val="0"/>
      </c:catAx>
      <c:valAx>
        <c:axId val="14138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36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1">
                  <c:v>8-мі класи</c:v>
                </c:pt>
                <c:pt idx="2">
                  <c:v>9-ті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1">
                  <c:v>7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E-4757-9DFE-3EFBD3AF60A5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1">
                  <c:v>8-мі класи</c:v>
                </c:pt>
                <c:pt idx="2">
                  <c:v>9-ті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1">
                  <c:v>15</c:v>
                </c:pt>
                <c:pt idx="2">
                  <c:v>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E-4757-9DFE-3EFBD3AF60A5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1">
                  <c:v>8-мі класи</c:v>
                </c:pt>
                <c:pt idx="2">
                  <c:v>9-ті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5"/>
                <c:pt idx="1">
                  <c:v>49</c:v>
                </c:pt>
                <c:pt idx="2">
                  <c:v>33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E-4757-9DFE-3EFBD3AF60A5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Аркуш1!$A$2:$A$7</c:f>
              <c:strCache>
                <c:ptCount val="4"/>
                <c:pt idx="1">
                  <c:v>8-мі класи</c:v>
                </c:pt>
                <c:pt idx="2">
                  <c:v>9-ті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5"/>
                <c:pt idx="1">
                  <c:v>34</c:v>
                </c:pt>
                <c:pt idx="2">
                  <c:v>50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FE-4757-9DFE-3EFBD3AF6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7014656"/>
        <c:axId val="164938304"/>
      </c:barChart>
      <c:catAx>
        <c:axId val="1470146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938304"/>
        <c:crosses val="autoZero"/>
        <c:auto val="1"/>
        <c:lblAlgn val="ctr"/>
        <c:lblOffset val="100"/>
        <c:noMultiLvlLbl val="0"/>
      </c:catAx>
      <c:valAx>
        <c:axId val="164938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01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7-499B-8B53-46C40E84C74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26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E7-499B-8B53-46C40E84C743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41</c:v>
                </c:pt>
                <c:pt idx="1">
                  <c:v>28</c:v>
                </c:pt>
                <c:pt idx="2">
                  <c:v>40</c:v>
                </c:pt>
                <c:pt idx="3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E7-499B-8B53-46C40E84C743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77</c:v>
                </c:pt>
                <c:pt idx="1">
                  <c:v>76</c:v>
                </c:pt>
                <c:pt idx="2">
                  <c:v>56</c:v>
                </c:pt>
                <c:pt idx="3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E7-499B-8B53-46C40E84C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778112"/>
        <c:axId val="164940608"/>
      </c:barChart>
      <c:catAx>
        <c:axId val="42778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940608"/>
        <c:crosses val="autoZero"/>
        <c:auto val="1"/>
        <c:lblAlgn val="ctr"/>
        <c:lblOffset val="100"/>
        <c:noMultiLvlLbl val="0"/>
      </c:catAx>
      <c:valAx>
        <c:axId val="164940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77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07-4953-80AE-2E3BD0270D15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07-4953-80AE-2E3BD0270D15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27</c:v>
                </c:pt>
                <c:pt idx="2">
                  <c:v>7</c:v>
                </c:pt>
                <c:pt idx="3">
                  <c:v>42</c:v>
                </c:pt>
                <c:pt idx="4">
                  <c:v>61</c:v>
                </c:pt>
                <c:pt idx="5">
                  <c:v>15</c:v>
                </c:pt>
                <c:pt idx="6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07-4953-80AE-2E3BD0270D15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1">
                  <c:v>109</c:v>
                </c:pt>
                <c:pt idx="2">
                  <c:v>108</c:v>
                </c:pt>
                <c:pt idx="3">
                  <c:v>77</c:v>
                </c:pt>
                <c:pt idx="4">
                  <c:v>39</c:v>
                </c:pt>
                <c:pt idx="5">
                  <c:v>72</c:v>
                </c:pt>
                <c:pt idx="6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07-4953-80AE-2E3BD0270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7014144"/>
        <c:axId val="164942912"/>
      </c:barChart>
      <c:catAx>
        <c:axId val="147014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942912"/>
        <c:crosses val="autoZero"/>
        <c:auto val="1"/>
        <c:lblAlgn val="ctr"/>
        <c:lblOffset val="100"/>
        <c:noMultiLvlLbl val="0"/>
      </c:catAx>
      <c:valAx>
        <c:axId val="16494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01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3-49B0-932A-3B3EB2F8C13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1">
                  <c:v>9</c:v>
                </c:pt>
                <c:pt idx="2">
                  <c:v>12</c:v>
                </c:pt>
                <c:pt idx="3">
                  <c:v>17</c:v>
                </c:pt>
                <c:pt idx="4">
                  <c:v>22</c:v>
                </c:pt>
                <c:pt idx="5">
                  <c:v>8</c:v>
                </c:pt>
                <c:pt idx="6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53-49B0-932A-3B3EB2F8C13A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1">
                  <c:v>41</c:v>
                </c:pt>
                <c:pt idx="2">
                  <c:v>27</c:v>
                </c:pt>
                <c:pt idx="3">
                  <c:v>44</c:v>
                </c:pt>
                <c:pt idx="4">
                  <c:v>44</c:v>
                </c:pt>
                <c:pt idx="5">
                  <c:v>16</c:v>
                </c:pt>
                <c:pt idx="6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53-49B0-932A-3B3EB2F8C13A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1">
                  <c:v>85</c:v>
                </c:pt>
                <c:pt idx="2">
                  <c:v>76</c:v>
                </c:pt>
                <c:pt idx="3">
                  <c:v>60</c:v>
                </c:pt>
                <c:pt idx="4">
                  <c:v>38</c:v>
                </c:pt>
                <c:pt idx="5">
                  <c:v>62</c:v>
                </c:pt>
                <c:pt idx="6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53-49B0-932A-3B3EB2F8C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600320"/>
        <c:axId val="164945216"/>
      </c:barChart>
      <c:catAx>
        <c:axId val="1646003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945216"/>
        <c:crosses val="autoZero"/>
        <c:auto val="1"/>
        <c:lblAlgn val="ctr"/>
        <c:lblOffset val="100"/>
        <c:noMultiLvlLbl val="0"/>
      </c:catAx>
      <c:valAx>
        <c:axId val="164945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60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1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4-45BA-A6F0-58F17253F34B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7</c:v>
                </c:pt>
                <c:pt idx="2">
                  <c:v>10</c:v>
                </c:pt>
                <c:pt idx="3">
                  <c:v>22</c:v>
                </c:pt>
                <c:pt idx="4">
                  <c:v>23</c:v>
                </c:pt>
                <c:pt idx="5">
                  <c:v>11</c:v>
                </c:pt>
                <c:pt idx="6">
                  <c:v>5</c:v>
                </c:pt>
                <c:pt idx="7">
                  <c:v>10</c:v>
                </c:pt>
                <c:pt idx="8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74-45BA-A6F0-58F17253F34B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42</c:v>
                </c:pt>
                <c:pt idx="2">
                  <c:v>42</c:v>
                </c:pt>
                <c:pt idx="3">
                  <c:v>36</c:v>
                </c:pt>
                <c:pt idx="4">
                  <c:v>36</c:v>
                </c:pt>
                <c:pt idx="5">
                  <c:v>30</c:v>
                </c:pt>
                <c:pt idx="6">
                  <c:v>10</c:v>
                </c:pt>
                <c:pt idx="7">
                  <c:v>16</c:v>
                </c:pt>
                <c:pt idx="8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74-45BA-A6F0-58F17253F34B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80</c:v>
                </c:pt>
                <c:pt idx="2">
                  <c:v>50</c:v>
                </c:pt>
                <c:pt idx="3">
                  <c:v>41</c:v>
                </c:pt>
                <c:pt idx="4">
                  <c:v>23</c:v>
                </c:pt>
                <c:pt idx="5">
                  <c:v>37</c:v>
                </c:pt>
                <c:pt idx="6">
                  <c:v>33</c:v>
                </c:pt>
                <c:pt idx="7">
                  <c:v>19</c:v>
                </c:pt>
                <c:pt idx="8">
                  <c:v>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74-45BA-A6F0-58F17253F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844032"/>
        <c:axId val="166545088"/>
      </c:barChart>
      <c:catAx>
        <c:axId val="1648440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545088"/>
        <c:crosses val="autoZero"/>
        <c:auto val="1"/>
        <c:lblAlgn val="ctr"/>
        <c:lblOffset val="100"/>
        <c:noMultiLvlLbl val="0"/>
      </c:catAx>
      <c:valAx>
        <c:axId val="166545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84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E-42AD-9242-7287FDDF8C3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E-42AD-9242-7287FDDF8C3D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DE-42AD-9242-7287FDDF8C3D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DE-42AD-9242-7287FDDF8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846080"/>
        <c:axId val="166547392"/>
      </c:barChart>
      <c:catAx>
        <c:axId val="164846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547392"/>
        <c:crosses val="autoZero"/>
        <c:auto val="1"/>
        <c:lblAlgn val="ctr"/>
        <c:lblOffset val="100"/>
        <c:noMultiLvlLbl val="0"/>
      </c:catAx>
      <c:valAx>
        <c:axId val="166547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84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A-4EF1-97AA-8978256F07D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A-4EF1-97AA-8978256F07DA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5A-4EF1-97AA-8978256F07DA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5A-4EF1-97AA-8978256F0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847104"/>
        <c:axId val="166549696"/>
      </c:barChart>
      <c:catAx>
        <c:axId val="1648471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549696"/>
        <c:crosses val="autoZero"/>
        <c:auto val="1"/>
        <c:lblAlgn val="ctr"/>
        <c:lblOffset val="100"/>
        <c:noMultiLvlLbl val="0"/>
      </c:catAx>
      <c:valAx>
        <c:axId val="166549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8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5-ті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6-4778-9DC2-2727D0C61B69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5-ті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6-4778-9DC2-2727D0C61B69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5-ті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96-4778-9DC2-2727D0C61B69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5-ті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96-4778-9DC2-2727D0C61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056448"/>
        <c:axId val="166847040"/>
      </c:barChart>
      <c:catAx>
        <c:axId val="166056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847040"/>
        <c:crosses val="autoZero"/>
        <c:auto val="1"/>
        <c:lblAlgn val="ctr"/>
        <c:lblOffset val="100"/>
        <c:noMultiLvlLbl val="0"/>
      </c:catAx>
      <c:valAx>
        <c:axId val="16684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05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9-4DD6-AECA-91ABB279922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9-4DD6-AECA-91ABB2799223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43</c:v>
                </c:pt>
                <c:pt idx="1">
                  <c:v>24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89-4DD6-AECA-91ABB2799223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14</c:v>
                </c:pt>
                <c:pt idx="1">
                  <c:v>30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89-4DD6-AECA-91ABB2799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057472"/>
        <c:axId val="166849344"/>
      </c:barChart>
      <c:catAx>
        <c:axId val="1660574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849344"/>
        <c:crosses val="autoZero"/>
        <c:auto val="1"/>
        <c:lblAlgn val="ctr"/>
        <c:lblOffset val="100"/>
        <c:noMultiLvlLbl val="0"/>
      </c:catAx>
      <c:valAx>
        <c:axId val="16684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05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1-4E1C-8529-4A1EE2203E19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1-4E1C-8529-4A1EE2203E19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16</c:v>
                </c:pt>
                <c:pt idx="1">
                  <c:v>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51-4E1C-8529-4A1EE2203E19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35</c:v>
                </c:pt>
                <c:pt idx="1">
                  <c:v>50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51-4E1C-8529-4A1EE2203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307328"/>
        <c:axId val="166851648"/>
      </c:barChart>
      <c:catAx>
        <c:axId val="166307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851648"/>
        <c:crosses val="autoZero"/>
        <c:auto val="1"/>
        <c:lblAlgn val="ctr"/>
        <c:lblOffset val="100"/>
        <c:noMultiLvlLbl val="0"/>
      </c:catAx>
      <c:valAx>
        <c:axId val="166851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30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Аркуш1!$A$2:$A$23</c:f>
              <c:strCache>
                <c:ptCount val="18"/>
                <c:pt idx="0">
                  <c:v>5-А</c:v>
                </c:pt>
                <c:pt idx="1">
                  <c:v>5-В</c:v>
                </c:pt>
                <c:pt idx="2">
                  <c:v>5-Г</c:v>
                </c:pt>
                <c:pt idx="3">
                  <c:v>6-А</c:v>
                </c:pt>
                <c:pt idx="4">
                  <c:v>6-Б</c:v>
                </c:pt>
                <c:pt idx="5">
                  <c:v>6-Г</c:v>
                </c:pt>
                <c:pt idx="6">
                  <c:v>7-А</c:v>
                </c:pt>
                <c:pt idx="7">
                  <c:v>7-В</c:v>
                </c:pt>
                <c:pt idx="8">
                  <c:v>7-Б</c:v>
                </c:pt>
                <c:pt idx="9">
                  <c:v>7-В</c:v>
                </c:pt>
                <c:pt idx="10">
                  <c:v>7-Г</c:v>
                </c:pt>
                <c:pt idx="11">
                  <c:v>8-А</c:v>
                </c:pt>
                <c:pt idx="12">
                  <c:v>8-Б</c:v>
                </c:pt>
                <c:pt idx="13">
                  <c:v>8-В</c:v>
                </c:pt>
                <c:pt idx="14">
                  <c:v>8-Г</c:v>
                </c:pt>
                <c:pt idx="15">
                  <c:v>9-Б</c:v>
                </c:pt>
                <c:pt idx="16">
                  <c:v>10-Б</c:v>
                </c:pt>
                <c:pt idx="17">
                  <c:v>11-Б</c:v>
                </c:pt>
              </c:strCache>
            </c:strRef>
          </c:cat>
          <c:val>
            <c:numRef>
              <c:f>Аркуш1!$B$2:$B$23</c:f>
              <c:numCache>
                <c:formatCode>General</c:formatCode>
                <c:ptCount val="18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10</c:v>
                </c:pt>
                <c:pt idx="8">
                  <c:v>1</c:v>
                </c:pt>
                <c:pt idx="9">
                  <c:v>4</c:v>
                </c:pt>
                <c:pt idx="10">
                  <c:v>8</c:v>
                </c:pt>
                <c:pt idx="11">
                  <c:v>8</c:v>
                </c:pt>
                <c:pt idx="12">
                  <c:v>3</c:v>
                </c:pt>
                <c:pt idx="13">
                  <c:v>15</c:v>
                </c:pt>
                <c:pt idx="14">
                  <c:v>4</c:v>
                </c:pt>
                <c:pt idx="15">
                  <c:v>4</c:v>
                </c:pt>
                <c:pt idx="16">
                  <c:v>1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43-46C2-8BD6-8488F2985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57582336"/>
        <c:axId val="141391488"/>
        <c:axId val="0"/>
      </c:bar3DChart>
      <c:catAx>
        <c:axId val="15758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391488"/>
        <c:crosses val="autoZero"/>
        <c:auto val="1"/>
        <c:lblAlgn val="ctr"/>
        <c:lblOffset val="100"/>
        <c:noMultiLvlLbl val="0"/>
      </c:catAx>
      <c:valAx>
        <c:axId val="14139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58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E-425C-BD84-0B2DB27EF3D4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E-425C-BD84-0B2DB27EF3D4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8E-425C-BD84-0B2DB27EF3D4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8E-425C-BD84-0B2DB27EF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306304"/>
        <c:axId val="166853952"/>
      </c:barChart>
      <c:catAx>
        <c:axId val="1663063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853952"/>
        <c:crosses val="autoZero"/>
        <c:auto val="1"/>
        <c:lblAlgn val="ctr"/>
        <c:lblOffset val="100"/>
        <c:noMultiLvlLbl val="0"/>
      </c:catAx>
      <c:valAx>
        <c:axId val="16685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3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4-4090-89E3-F73FB4DAFB5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4-4090-89E3-F73FB4DAFB52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27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F4-4090-89E3-F73FB4DAFB52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26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F4-4090-89E3-F73FB4DAF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309376"/>
        <c:axId val="167473088"/>
      </c:barChart>
      <c:catAx>
        <c:axId val="1663093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473088"/>
        <c:crosses val="autoZero"/>
        <c:auto val="1"/>
        <c:lblAlgn val="ctr"/>
        <c:lblOffset val="100"/>
        <c:noMultiLvlLbl val="0"/>
      </c:catAx>
      <c:valAx>
        <c:axId val="16747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3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Аркуш1!$A$2:$A$11</c:f>
              <c:strCache>
                <c:ptCount val="10"/>
                <c:pt idx="0">
                  <c:v>5-В</c:v>
                </c:pt>
                <c:pt idx="1">
                  <c:v>6-В</c:v>
                </c:pt>
                <c:pt idx="2">
                  <c:v>7-Б</c:v>
                </c:pt>
                <c:pt idx="3">
                  <c:v>9-В</c:v>
                </c:pt>
                <c:pt idx="4">
                  <c:v>5-Б</c:v>
                </c:pt>
                <c:pt idx="5">
                  <c:v>5-Г</c:v>
                </c:pt>
                <c:pt idx="6">
                  <c:v>6-А</c:v>
                </c:pt>
                <c:pt idx="7">
                  <c:v>5-А</c:v>
                </c:pt>
                <c:pt idx="8">
                  <c:v>9-А</c:v>
                </c:pt>
                <c:pt idx="9">
                  <c:v>10-Б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9.3000000000000007</c:v>
                </c:pt>
                <c:pt idx="1">
                  <c:v>9.3000000000000007</c:v>
                </c:pt>
                <c:pt idx="2">
                  <c:v>9</c:v>
                </c:pt>
                <c:pt idx="3">
                  <c:v>9.4</c:v>
                </c:pt>
                <c:pt idx="4">
                  <c:v>9</c:v>
                </c:pt>
                <c:pt idx="5">
                  <c:v>8.6999999999999993</c:v>
                </c:pt>
                <c:pt idx="6">
                  <c:v>8.9</c:v>
                </c:pt>
                <c:pt idx="7">
                  <c:v>8.5</c:v>
                </c:pt>
                <c:pt idx="8">
                  <c:v>8.5</c:v>
                </c:pt>
                <c:pt idx="9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4-42AB-987B-64E06987C5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66703616"/>
        <c:axId val="167379520"/>
        <c:axId val="0"/>
      </c:bar3DChart>
      <c:catAx>
        <c:axId val="166703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379520"/>
        <c:crosses val="autoZero"/>
        <c:auto val="1"/>
        <c:lblAlgn val="ctr"/>
        <c:lblOffset val="100"/>
        <c:noMultiLvlLbl val="0"/>
      </c:catAx>
      <c:valAx>
        <c:axId val="16737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7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 (%)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Аркуш1!$A$2:$A$8</c:f>
              <c:strCache>
                <c:ptCount val="7"/>
                <c:pt idx="0">
                  <c:v>5-В</c:v>
                </c:pt>
                <c:pt idx="1">
                  <c:v>7-Б</c:v>
                </c:pt>
                <c:pt idx="2">
                  <c:v>6-В</c:v>
                </c:pt>
                <c:pt idx="3">
                  <c:v>10_Б</c:v>
                </c:pt>
                <c:pt idx="4">
                  <c:v>9-В</c:v>
                </c:pt>
                <c:pt idx="5">
                  <c:v>9-Г</c:v>
                </c:pt>
                <c:pt idx="6">
                  <c:v>6-А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72.2</c:v>
                </c:pt>
                <c:pt idx="1">
                  <c:v>65</c:v>
                </c:pt>
                <c:pt idx="2">
                  <c:v>84</c:v>
                </c:pt>
                <c:pt idx="3">
                  <c:v>58.6</c:v>
                </c:pt>
                <c:pt idx="4">
                  <c:v>60</c:v>
                </c:pt>
                <c:pt idx="5">
                  <c:v>54.2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7-4C85-BAAB-B2E07B4F7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66705664"/>
        <c:axId val="167381824"/>
        <c:axId val="0"/>
      </c:bar3DChart>
      <c:catAx>
        <c:axId val="166705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381824"/>
        <c:crosses val="autoZero"/>
        <c:auto val="1"/>
        <c:lblAlgn val="ctr"/>
        <c:lblOffset val="100"/>
        <c:noMultiLvlLbl val="0"/>
      </c:catAx>
      <c:valAx>
        <c:axId val="16738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670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Аркуш1!$A$2:$A$15</c:f>
              <c:strCache>
                <c:ptCount val="10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6-В</c:v>
                </c:pt>
                <c:pt idx="6">
                  <c:v>7-Б</c:v>
                </c:pt>
                <c:pt idx="7">
                  <c:v>8-А</c:v>
                </c:pt>
                <c:pt idx="8">
                  <c:v>9-В</c:v>
                </c:pt>
                <c:pt idx="9">
                  <c:v>10-А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7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8-40E4-941C-6E7585237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6693376"/>
        <c:axId val="31604736"/>
        <c:axId val="0"/>
      </c:bar3DChart>
      <c:catAx>
        <c:axId val="6693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604736"/>
        <c:crosses val="autoZero"/>
        <c:auto val="1"/>
        <c:lblAlgn val="ctr"/>
        <c:lblOffset val="100"/>
        <c:noMultiLvlLbl val="0"/>
      </c:catAx>
      <c:valAx>
        <c:axId val="3160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9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2021/2022</c:v>
                </c:pt>
                <c:pt idx="1">
                  <c:v>5-ті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7-4A21-9AC3-54BE00EB88C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2021/2022</c:v>
                </c:pt>
                <c:pt idx="1">
                  <c:v>5-ті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7-4A21-9AC3-54BE00EB8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41642240"/>
        <c:axId val="31607040"/>
        <c:axId val="0"/>
      </c:bar3DChart>
      <c:catAx>
        <c:axId val="141642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607040"/>
        <c:crosses val="autoZero"/>
        <c:auto val="1"/>
        <c:lblAlgn val="ctr"/>
        <c:lblOffset val="100"/>
        <c:noMultiLvlLbl val="0"/>
      </c:catAx>
      <c:valAx>
        <c:axId val="3160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64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5 класи</c:v>
                </c:pt>
                <c:pt idx="2">
                  <c:v>2021/2022</c:v>
                </c:pt>
                <c:pt idx="3">
                  <c:v>6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9.4</c:v>
                </c:pt>
                <c:pt idx="3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4-4CAA-B394-2FAA338F1687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5 класи</c:v>
                </c:pt>
                <c:pt idx="2">
                  <c:v>2021/2022</c:v>
                </c:pt>
                <c:pt idx="3">
                  <c:v>6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57</c:v>
                </c:pt>
                <c:pt idx="3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4-4CAA-B394-2FAA338F1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57372928"/>
        <c:axId val="31609344"/>
        <c:axId val="0"/>
      </c:bar3DChart>
      <c:catAx>
        <c:axId val="157372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609344"/>
        <c:crosses val="autoZero"/>
        <c:auto val="1"/>
        <c:lblAlgn val="ctr"/>
        <c:lblOffset val="100"/>
        <c:noMultiLvlLbl val="0"/>
      </c:catAx>
      <c:valAx>
        <c:axId val="3160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37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2020/2021</c:v>
                </c:pt>
                <c:pt idx="1">
                  <c:v>6 класи</c:v>
                </c:pt>
                <c:pt idx="2">
                  <c:v>2021/2022</c:v>
                </c:pt>
                <c:pt idx="3">
                  <c:v>7 класи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8.3000000000000007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5-480C-B648-3432EE6F796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Аркуш1!$A$2:$A$6</c:f>
              <c:strCache>
                <c:ptCount val="4"/>
                <c:pt idx="0">
                  <c:v>2020/2021</c:v>
                </c:pt>
                <c:pt idx="1">
                  <c:v>6 класи</c:v>
                </c:pt>
                <c:pt idx="2">
                  <c:v>2021/2022</c:v>
                </c:pt>
                <c:pt idx="3">
                  <c:v>7 класи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23.4</c:v>
                </c:pt>
                <c:pt idx="3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05-480C-B648-3432EE6F7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64330496"/>
        <c:axId val="31611648"/>
        <c:axId val="0"/>
      </c:bar3DChart>
      <c:catAx>
        <c:axId val="16433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611648"/>
        <c:crosses val="autoZero"/>
        <c:auto val="1"/>
        <c:lblAlgn val="ctr"/>
        <c:lblOffset val="100"/>
        <c:noMultiLvlLbl val="0"/>
      </c:catAx>
      <c:valAx>
        <c:axId val="3161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33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7 класи</c:v>
                </c:pt>
                <c:pt idx="2">
                  <c:v>2021/2022</c:v>
                </c:pt>
                <c:pt idx="3">
                  <c:v>8 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7.6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47-4260-8E01-B3D600EFAF8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Аркуш1!$A$2:$A$5</c:f>
              <c:strCache>
                <c:ptCount val="4"/>
                <c:pt idx="0">
                  <c:v>2020/2021</c:v>
                </c:pt>
                <c:pt idx="1">
                  <c:v>7 класи</c:v>
                </c:pt>
                <c:pt idx="2">
                  <c:v>2021/2022</c:v>
                </c:pt>
                <c:pt idx="3">
                  <c:v>8 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19.5</c:v>
                </c:pt>
                <c:pt idx="3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47-4260-8E01-B3D600EFA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57373952"/>
        <c:axId val="31728768"/>
        <c:axId val="0"/>
      </c:bar3DChart>
      <c:catAx>
        <c:axId val="15737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728768"/>
        <c:crosses val="autoZero"/>
        <c:auto val="1"/>
        <c:lblAlgn val="ctr"/>
        <c:lblOffset val="100"/>
        <c:noMultiLvlLbl val="0"/>
      </c:catAx>
      <c:valAx>
        <c:axId val="3172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37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2DDD-F457-4150-8701-723F9CEC7654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C12A-F54C-4B2D-92B3-B75227C8F65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04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7266-CFD1-4C0B-8F4B-68F038590149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333-0024-49F0-81F1-4D6D2F4BA7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169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2803-2E05-487C-B088-4003BE670ACF}" type="datetimeFigureOut">
              <a:rPr lang="uk-UA" smtClean="0"/>
              <a:pPr/>
              <a:t>30.12.2021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Моніторингові дослідження успішності учнів за І семестр 2021/2022 навчального року</a:t>
            </a:r>
          </a:p>
        </p:txBody>
      </p:sp>
      <p:pic>
        <p:nvPicPr>
          <p:cNvPr id="4" name="Рисунок 3" descr="http://www.opticalspy.com/uploads/1/4/4/9/144966/127119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617" y="2143116"/>
            <a:ext cx="6120765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успішності за І семестр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86970407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успішності за І семестр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7820126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71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17637273"/>
              </p:ext>
            </p:extLst>
          </p:nvPr>
        </p:nvGraphicFramePr>
        <p:xfrm>
          <a:off x="357158" y="1714488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48995206"/>
              </p:ext>
            </p:extLst>
          </p:nvPr>
        </p:nvGraphicFramePr>
        <p:xfrm>
          <a:off x="357158" y="1714488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75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фізики</a:t>
            </a:r>
            <a:br>
              <a:rPr lang="uk-UA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093149794"/>
              </p:ext>
            </p:extLst>
          </p:nvPr>
        </p:nvGraphicFramePr>
        <p:xfrm>
          <a:off x="428596" y="857232"/>
          <a:ext cx="850112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алгебри (математики)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55923503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геометрії 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08831833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16" y="18864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мови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690032111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літератури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69342823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 із  зарубіжної літератури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7934129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 успішності (%) учнів гімназії за підсумками І семестру 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140825104"/>
              </p:ext>
            </p:extLst>
          </p:nvPr>
        </p:nvGraphicFramePr>
        <p:xfrm>
          <a:off x="214282" y="1397000"/>
          <a:ext cx="8715436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російської мови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78786108"/>
              </p:ext>
            </p:extLst>
          </p:nvPr>
        </p:nvGraphicFramePr>
        <p:xfrm>
          <a:off x="142844" y="1000108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природознавства 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4511157"/>
              </p:ext>
            </p:extLst>
          </p:nvPr>
        </p:nvGraphicFramePr>
        <p:xfrm>
          <a:off x="285720" y="1000108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географії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6359033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біології 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67754449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хімії 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278823392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німецької мови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149310907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англійської мови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навчальний рік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91552925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історії України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238151557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всесвітньої історії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за І семестр 2021/2022навчального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071881686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інформатики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86555316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066130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Показники середнього балу успішності учнів за підсумками І семестру</a:t>
            </a: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2196970"/>
              </p:ext>
            </p:extLst>
          </p:nvPr>
        </p:nvGraphicFramePr>
        <p:xfrm>
          <a:off x="285720" y="1397000"/>
          <a:ext cx="8572560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музичного мистецтва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84000896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мистецтва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75594634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431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образотворчого мистецтва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146572069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основ здоров’я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84566872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трудового навчання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703802253"/>
              </p:ext>
            </p:extLst>
          </p:nvPr>
        </p:nvGraphicFramePr>
        <p:xfrm>
          <a:off x="214282" y="785794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фізичної культури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677141998"/>
              </p:ext>
            </p:extLst>
          </p:nvPr>
        </p:nvGraphicFramePr>
        <p:xfrm>
          <a:off x="214282" y="785794"/>
          <a:ext cx="871543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правознавства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98764298"/>
              </p:ext>
            </p:extLst>
          </p:nvPr>
        </p:nvGraphicFramePr>
        <p:xfrm>
          <a:off x="214282" y="1142984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астрономії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74282189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курсу за вибором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«Права дитини»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176915462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845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Захисту України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68754953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43956" cy="1500174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Кількість учнів, які навчаються на початковому рівні з предметів інваріантної складової навчального плану  за підсумками І семестру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50660810"/>
              </p:ext>
            </p:extLst>
          </p:nvPr>
        </p:nvGraphicFramePr>
        <p:xfrm>
          <a:off x="214282" y="1500174"/>
          <a:ext cx="871543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технологій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32134802"/>
              </p:ext>
            </p:extLst>
          </p:nvPr>
        </p:nvGraphicFramePr>
        <p:xfrm>
          <a:off x="285720" y="1000108"/>
          <a:ext cx="86439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</a:t>
            </a:r>
            <a:r>
              <a:rPr lang="uk-UA" sz="1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Харківщинознавства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023246"/>
              </p:ext>
            </p:extLst>
          </p:nvPr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6632"/>
            <a:ext cx="8429684" cy="720080"/>
          </a:xfrm>
        </p:spPr>
        <p:txBody>
          <a:bodyPr>
            <a:no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предмета </a:t>
            </a:r>
            <a:b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Громадянська освіта» за І семестр 2021/2022 навчального року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197700120"/>
              </p:ext>
            </p:extLst>
          </p:nvPr>
        </p:nvGraphicFramePr>
        <p:xfrm>
          <a:off x="285720" y="1268760"/>
          <a:ext cx="8643998" cy="530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857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 5-11-х класів за результатами середнього балу за підсумками І семестру 2021/2022 навчального року</a:t>
            </a: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993150121"/>
              </p:ext>
            </p:extLst>
          </p:nvPr>
        </p:nvGraphicFramePr>
        <p:xfrm>
          <a:off x="357158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 класів за рівнем успішності за підсумками </a:t>
            </a:r>
            <a:b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семестру 2021/2022 навчального року</a:t>
            </a: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832991245"/>
              </p:ext>
            </p:extLst>
          </p:nvPr>
        </p:nvGraphicFramePr>
        <p:xfrm>
          <a:off x="428596" y="1397000"/>
          <a:ext cx="8429684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початковому рівні</a:t>
            </a: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988196201"/>
              </p:ext>
            </p:extLst>
          </p:nvPr>
        </p:nvGraphicFramePr>
        <p:xfrm>
          <a:off x="500034" y="1500174"/>
          <a:ext cx="82868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23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високому рівні</a:t>
            </a: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822571452"/>
              </p:ext>
            </p:extLst>
          </p:nvPr>
        </p:nvGraphicFramePr>
        <p:xfrm>
          <a:off x="500034" y="1500174"/>
          <a:ext cx="82868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успішності за І семестр  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813164657"/>
              </p:ext>
            </p:extLst>
          </p:nvPr>
        </p:nvGraphicFramePr>
        <p:xfrm>
          <a:off x="285720" y="157161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успішності за І семестр 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692293459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55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Порівняльні показники успішності за І семестр 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776272046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</TotalTime>
  <Words>596</Words>
  <Application>Microsoft Office PowerPoint</Application>
  <PresentationFormat>Экран (4:3)</PresentationFormat>
  <Paragraphs>44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Тема Office</vt:lpstr>
      <vt:lpstr>Моніторингові дослідження успішності учнів за І семестр 2021/2022 навчального року</vt:lpstr>
      <vt:lpstr>Рівень успішності (%) учнів гімназії за підсумками І семестру </vt:lpstr>
      <vt:lpstr>Показники середнього балу успішності учнів за підсумками І семестру</vt:lpstr>
      <vt:lpstr>Кількість учнів, які навчаються на початковому рівні з предметів інваріантної складової навчального плану  за підсумками І семестру</vt:lpstr>
      <vt:lpstr>Кількість учнів по класах, які навчаються на початковому рівні</vt:lpstr>
      <vt:lpstr>Кількість учнів по класах, які навчаються на високому рівні</vt:lpstr>
      <vt:lpstr>Порівняльні показники  успішності за І семестр  </vt:lpstr>
      <vt:lpstr>Порівняльні показники успішності за І семестр </vt:lpstr>
      <vt:lpstr>Порівняльні показники успішності за І семестр </vt:lpstr>
      <vt:lpstr>Порівняльні показники  успішності за І семестр</vt:lpstr>
      <vt:lpstr>Порівняльні показники  успішності за І семестр</vt:lpstr>
      <vt:lpstr>Порівняльні показники успішності  за І семестр</vt:lpstr>
      <vt:lpstr>Порівняльні показники успішності  за І семестр</vt:lpstr>
      <vt:lpstr>Рівневі показники навчальних досягнень учнів з фізики  за І семестр 2021/2022 навчального року</vt:lpstr>
      <vt:lpstr>Рівневі показники навчальних досягнень учнів з алгебри (математики)  за І семестр 2021/2022 навчального року</vt:lpstr>
      <vt:lpstr>Рівневі показники навчальних досягнень учнів з геометрії  за І семестр 2021/2022 навчального року</vt:lpstr>
      <vt:lpstr>Рівневі показники навчальних досягнень учнів з української мови  за І семестр 2021/2022 навчального року</vt:lpstr>
      <vt:lpstr>Рівневі показники навчальних досягнень учнів з української літератури  за І семестр 2021/2022 навчального року</vt:lpstr>
      <vt:lpstr>Рівневі показники навчальних досягнень учнів  із  зарубіжної літератури  за І семестр 2021/2022 навчального року</vt:lpstr>
      <vt:lpstr>Рівневі показники навчальних досягнень учнів з російської мови  за І семестр 2021/2022 навчального року</vt:lpstr>
      <vt:lpstr>Рівневі показники навчальних досягнень учнів з природознавства  за І семестр 2021/2022 навчального року</vt:lpstr>
      <vt:lpstr>Рівневі показники навчальних досягнень учнів з географії  за І семестр 2021/2022 навчального року</vt:lpstr>
      <vt:lpstr>Рівневі показники навчальних досягнень учнів з біології  за І семестр 2021/2022 навчального року</vt:lpstr>
      <vt:lpstr>Рівневі показники навчальних досягнень учнів з хімії  за І семестр 2021/2022 навчального року</vt:lpstr>
      <vt:lpstr>Рівневі показники навчальних досягнень учнів з німецької мови  за І семестр 2021/2022 навчального року</vt:lpstr>
      <vt:lpstr>Рівневі показники навчальних досягнень учнів з англійської мови  за І семестр 2021/2022 навчальний рік</vt:lpstr>
      <vt:lpstr>Рівневі показники навчальних досягнень учнів з історії України  за І семестр 2021/2022 навчального року</vt:lpstr>
      <vt:lpstr>Рівневі показники навчальних досягнень учнів із всесвітньої історії   за І семестр 2021/2022навчального року</vt:lpstr>
      <vt:lpstr>Рівневі показники навчальних досягнень учнів з інформатики  за І семестр 2021/2022 навчального року</vt:lpstr>
      <vt:lpstr>Рівневі показники навчальних досягнень учнів з музичного мистецтва  за І семестр 2021/2022 навчального року</vt:lpstr>
      <vt:lpstr>Рівневі показники навчальних досягнень учнів з мистецтва  за І семестр 2021/2022 навчального року</vt:lpstr>
      <vt:lpstr>Рівневі показники навчальних досягнень учнів з образотворчого мистецтва  за І семестр 2021/2022 навчального року</vt:lpstr>
      <vt:lpstr>Рівневі показники навчальних досягнень учнів з основ здоров’я  за І семестр 2021/2022 навчального року</vt:lpstr>
      <vt:lpstr>Рівневі показники навчальних досягнень учнів із трудового навчання  за І семестр 2021/2022 навчального року</vt:lpstr>
      <vt:lpstr>Рівневі показники навчальних досягнень учнів із фізичної культури  за І семестр 2021/2022 навчального року</vt:lpstr>
      <vt:lpstr>Рівневі показники навчальних досягнень учнів із правознавства  за І семестр 2021/2022 навчального року</vt:lpstr>
      <vt:lpstr>Рівневі показники навчальних досягнень учнів з астрономії за І семестр 2021/2022 навчального року</vt:lpstr>
      <vt:lpstr>Рівневі показники навчальних досягнень учнів з курсу за вибором  «Права дитини» за І семестр 2021/2022 навчального року</vt:lpstr>
      <vt:lpstr>Рівневі показники навчальних досягнень учнів із Захисту України  за І семестр 2021/2022 навчального року</vt:lpstr>
      <vt:lpstr>Рівневі показники навчальних досягнень учнів з технологій  за І семестр 2021/2022 навчального року</vt:lpstr>
      <vt:lpstr>Рівневі показники навчальних досягнень учнів з Харківщинознавства  за І семестр 2021/2022 навчального року</vt:lpstr>
      <vt:lpstr>Рівневі показники навчальних досягнень учнів з предмета  « Громадянська освіта» за І семестр 2021/2022 навчального року</vt:lpstr>
      <vt:lpstr>Рейтинг 5-11-х класів за результатами середнього балу за підсумками І семестру 2021/2022 навчального року</vt:lpstr>
      <vt:lpstr>Рейтинг класів за рівнем успішності за підсумками  І семестру 2021/2022 навчального року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Рівневі показники навчальних досягнень учнів з фізики за І семестр 2013/2014 н.р.</dc:title>
  <dc:creator>user</dc:creator>
  <cp:lastModifiedBy>Надежда Дмитриевна</cp:lastModifiedBy>
  <cp:revision>684</cp:revision>
  <cp:lastPrinted>2020-01-03T06:38:34Z</cp:lastPrinted>
  <dcterms:created xsi:type="dcterms:W3CDTF">2014-01-14T12:20:19Z</dcterms:created>
  <dcterms:modified xsi:type="dcterms:W3CDTF">2021-12-30T12:18:04Z</dcterms:modified>
</cp:coreProperties>
</file>