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ppt/charts/chart4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87" r:id="rId2"/>
    <p:sldId id="288" r:id="rId3"/>
    <p:sldId id="298" r:id="rId4"/>
    <p:sldId id="289" r:id="rId5"/>
    <p:sldId id="311" r:id="rId6"/>
    <p:sldId id="300" r:id="rId7"/>
    <p:sldId id="295" r:id="rId8"/>
    <p:sldId id="312" r:id="rId9"/>
    <p:sldId id="301" r:id="rId10"/>
    <p:sldId id="290" r:id="rId11"/>
    <p:sldId id="304" r:id="rId12"/>
    <p:sldId id="292" r:id="rId13"/>
    <p:sldId id="293" r:id="rId14"/>
    <p:sldId id="256" r:id="rId15"/>
    <p:sldId id="257" r:id="rId16"/>
    <p:sldId id="258" r:id="rId17"/>
    <p:sldId id="268" r:id="rId18"/>
    <p:sldId id="269" r:id="rId19"/>
    <p:sldId id="270" r:id="rId20"/>
    <p:sldId id="259" r:id="rId21"/>
    <p:sldId id="260" r:id="rId22"/>
    <p:sldId id="261" r:id="rId23"/>
    <p:sldId id="262" r:id="rId24"/>
    <p:sldId id="263" r:id="rId25"/>
    <p:sldId id="264" r:id="rId26"/>
    <p:sldId id="271" r:id="rId27"/>
    <p:sldId id="272" r:id="rId28"/>
    <p:sldId id="265" r:id="rId29"/>
    <p:sldId id="266" r:id="rId30"/>
    <p:sldId id="273" r:id="rId31"/>
    <p:sldId id="310" r:id="rId32"/>
    <p:sldId id="274" r:id="rId33"/>
    <p:sldId id="275" r:id="rId34"/>
    <p:sldId id="276" r:id="rId35"/>
    <p:sldId id="277" r:id="rId36"/>
    <p:sldId id="267" r:id="rId37"/>
    <p:sldId id="282" r:id="rId38"/>
    <p:sldId id="309" r:id="rId39"/>
    <p:sldId id="283" r:id="rId40"/>
    <p:sldId id="284" r:id="rId41"/>
    <p:sldId id="285" r:id="rId42"/>
    <p:sldId id="286" r:id="rId43"/>
    <p:sldId id="305" r:id="rId44"/>
    <p:sldId id="306" r:id="rId45"/>
    <p:sldId id="307" r:id="rId46"/>
    <p:sldId id="308" r:id="rId47"/>
    <p:sldId id="297" r:id="rId48"/>
    <p:sldId id="302" r:id="rId49"/>
    <p:sldId id="303" r:id="rId50"/>
  </p:sldIdLst>
  <p:sldSz cx="9144000" cy="6858000" type="screen4x3"/>
  <p:notesSz cx="6797675" cy="9926638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1" autoAdjust="0"/>
    <p:restoredTop sz="94660"/>
  </p:normalViewPr>
  <p:slideViewPr>
    <p:cSldViewPr>
      <p:cViewPr varScale="1">
        <p:scale>
          <a:sx n="87" d="100"/>
          <a:sy n="87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1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3.xlsx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4.xlsx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5.xlsx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6.xlsx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7.xlsx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8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Аркуш1!$A$2:$A$15</c:f>
              <c:strCache>
                <c:ptCount val="14"/>
                <c:pt idx="0">
                  <c:v>2005/2006</c:v>
                </c:pt>
                <c:pt idx="1">
                  <c:v>2006/2007</c:v>
                </c:pt>
                <c:pt idx="2">
                  <c:v>2007/2008</c:v>
                </c:pt>
                <c:pt idx="3">
                  <c:v>2008/2009</c:v>
                </c:pt>
                <c:pt idx="4">
                  <c:v>2009/2010</c:v>
                </c:pt>
                <c:pt idx="5">
                  <c:v>2010/2011</c:v>
                </c:pt>
                <c:pt idx="6">
                  <c:v>20011/2012</c:v>
                </c:pt>
                <c:pt idx="7">
                  <c:v>2012/2013</c:v>
                </c:pt>
                <c:pt idx="8">
                  <c:v>2013/2014</c:v>
                </c:pt>
                <c:pt idx="9">
                  <c:v>2014/2015</c:v>
                </c:pt>
                <c:pt idx="10">
                  <c:v>2015/2016</c:v>
                </c:pt>
                <c:pt idx="11">
                  <c:v>2016/2017</c:v>
                </c:pt>
                <c:pt idx="12">
                  <c:v>2017/2018</c:v>
                </c:pt>
                <c:pt idx="13">
                  <c:v>2018/2019</c:v>
                </c:pt>
              </c:strCache>
            </c:strRef>
          </c:cat>
          <c:val>
            <c:numRef>
              <c:f>Аркуш1!$B$2:$B$15</c:f>
              <c:numCache>
                <c:formatCode>General</c:formatCode>
                <c:ptCount val="14"/>
                <c:pt idx="0">
                  <c:v>50</c:v>
                </c:pt>
                <c:pt idx="1">
                  <c:v>39.6</c:v>
                </c:pt>
                <c:pt idx="2">
                  <c:v>38</c:v>
                </c:pt>
                <c:pt idx="3">
                  <c:v>40.4</c:v>
                </c:pt>
                <c:pt idx="4">
                  <c:v>39.9</c:v>
                </c:pt>
                <c:pt idx="5">
                  <c:v>40.200000000000003</c:v>
                </c:pt>
                <c:pt idx="6">
                  <c:v>45</c:v>
                </c:pt>
                <c:pt idx="7">
                  <c:v>54</c:v>
                </c:pt>
                <c:pt idx="8">
                  <c:v>55.1</c:v>
                </c:pt>
                <c:pt idx="9">
                  <c:v>50.6</c:v>
                </c:pt>
                <c:pt idx="10">
                  <c:v>50.8</c:v>
                </c:pt>
                <c:pt idx="11">
                  <c:v>53.6</c:v>
                </c:pt>
                <c:pt idx="12">
                  <c:v>48.4</c:v>
                </c:pt>
                <c:pt idx="13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9607424"/>
        <c:axId val="69608960"/>
        <c:axId val="0"/>
      </c:bar3DChart>
      <c:catAx>
        <c:axId val="696074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9608960"/>
        <c:crosses val="autoZero"/>
        <c:auto val="1"/>
        <c:lblAlgn val="ctr"/>
        <c:lblOffset val="100"/>
        <c:noMultiLvlLbl val="0"/>
      </c:catAx>
      <c:valAx>
        <c:axId val="69608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69607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2015/2016</c:v>
                </c:pt>
                <c:pt idx="1">
                  <c:v>6 класи</c:v>
                </c:pt>
                <c:pt idx="2">
                  <c:v>2016/2017</c:v>
                </c:pt>
                <c:pt idx="3">
                  <c:v>7 класи</c:v>
                </c:pt>
                <c:pt idx="4">
                  <c:v>2017/2018</c:v>
                </c:pt>
                <c:pt idx="5">
                  <c:v>8 класи</c:v>
                </c:pt>
                <c:pt idx="6">
                  <c:v>2018/2019</c:v>
                </c:pt>
                <c:pt idx="7">
                  <c:v>9 класи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8"/>
                <c:pt idx="1">
                  <c:v>8.8000000000000007</c:v>
                </c:pt>
                <c:pt idx="3">
                  <c:v>8.4</c:v>
                </c:pt>
                <c:pt idx="5">
                  <c:v>8.3000000000000007</c:v>
                </c:pt>
                <c:pt idx="7">
                  <c:v>8.3000000000000007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2015/2016</c:v>
                </c:pt>
                <c:pt idx="1">
                  <c:v>6 класи</c:v>
                </c:pt>
                <c:pt idx="2">
                  <c:v>2016/2017</c:v>
                </c:pt>
                <c:pt idx="3">
                  <c:v>7 класи</c:v>
                </c:pt>
                <c:pt idx="4">
                  <c:v>2017/2018</c:v>
                </c:pt>
                <c:pt idx="5">
                  <c:v>8 класи</c:v>
                </c:pt>
                <c:pt idx="6">
                  <c:v>2018/2019</c:v>
                </c:pt>
                <c:pt idx="7">
                  <c:v>9 класи</c:v>
                </c:pt>
              </c:strCache>
            </c:strRef>
          </c:cat>
          <c:val>
            <c:numRef>
              <c:f>Аркуш1!$C$2:$C$9</c:f>
              <c:numCache>
                <c:formatCode>General</c:formatCode>
                <c:ptCount val="8"/>
                <c:pt idx="1">
                  <c:v>55.3</c:v>
                </c:pt>
                <c:pt idx="3">
                  <c:v>49.5</c:v>
                </c:pt>
                <c:pt idx="5">
                  <c:v>44.4</c:v>
                </c:pt>
                <c:pt idx="7">
                  <c:v>44.3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944768"/>
        <c:axId val="20946304"/>
        <c:axId val="0"/>
      </c:bar3DChart>
      <c:catAx>
        <c:axId val="209447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0946304"/>
        <c:crosses val="autoZero"/>
        <c:auto val="1"/>
        <c:lblAlgn val="ctr"/>
        <c:lblOffset val="100"/>
        <c:noMultiLvlLbl val="0"/>
      </c:catAx>
      <c:valAx>
        <c:axId val="20946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094476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2015/2016</c:v>
                </c:pt>
                <c:pt idx="1">
                  <c:v>7 класи</c:v>
                </c:pt>
                <c:pt idx="2">
                  <c:v>2016/2017</c:v>
                </c:pt>
                <c:pt idx="3">
                  <c:v>8 класи</c:v>
                </c:pt>
                <c:pt idx="4">
                  <c:v>2017/2018</c:v>
                </c:pt>
                <c:pt idx="5">
                  <c:v>9 класи</c:v>
                </c:pt>
                <c:pt idx="6">
                  <c:v>2018/2019</c:v>
                </c:pt>
                <c:pt idx="7">
                  <c:v>10 класи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8"/>
                <c:pt idx="1">
                  <c:v>8.3000000000000007</c:v>
                </c:pt>
                <c:pt idx="3">
                  <c:v>8.3000000000000007</c:v>
                </c:pt>
                <c:pt idx="5">
                  <c:v>8.1999999999999993</c:v>
                </c:pt>
                <c:pt idx="7">
                  <c:v>8.3000000000000007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2015/2016</c:v>
                </c:pt>
                <c:pt idx="1">
                  <c:v>7 класи</c:v>
                </c:pt>
                <c:pt idx="2">
                  <c:v>2016/2017</c:v>
                </c:pt>
                <c:pt idx="3">
                  <c:v>8 класи</c:v>
                </c:pt>
                <c:pt idx="4">
                  <c:v>2017/2018</c:v>
                </c:pt>
                <c:pt idx="5">
                  <c:v>9 класи</c:v>
                </c:pt>
                <c:pt idx="6">
                  <c:v>2018/2019</c:v>
                </c:pt>
                <c:pt idx="7">
                  <c:v>10 класи</c:v>
                </c:pt>
              </c:strCache>
            </c:strRef>
          </c:cat>
          <c:val>
            <c:numRef>
              <c:f>Аркуш1!$C$2:$C$9</c:f>
              <c:numCache>
                <c:formatCode>General</c:formatCode>
                <c:ptCount val="8"/>
                <c:pt idx="1">
                  <c:v>41</c:v>
                </c:pt>
                <c:pt idx="3">
                  <c:v>42.2</c:v>
                </c:pt>
                <c:pt idx="5">
                  <c:v>45.3</c:v>
                </c:pt>
                <c:pt idx="7">
                  <c:v>43.1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9274496"/>
        <c:axId val="29276032"/>
        <c:axId val="0"/>
      </c:bar3DChart>
      <c:catAx>
        <c:axId val="29274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9276032"/>
        <c:crosses val="autoZero"/>
        <c:auto val="1"/>
        <c:lblAlgn val="ctr"/>
        <c:lblOffset val="100"/>
        <c:noMultiLvlLbl val="0"/>
      </c:catAx>
      <c:valAx>
        <c:axId val="292760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927449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2015/2016</c:v>
                </c:pt>
                <c:pt idx="1">
                  <c:v>8 класи</c:v>
                </c:pt>
                <c:pt idx="2">
                  <c:v>2016/2017</c:v>
                </c:pt>
                <c:pt idx="3">
                  <c:v>9 класи</c:v>
                </c:pt>
                <c:pt idx="4">
                  <c:v>2017/2018</c:v>
                </c:pt>
                <c:pt idx="5">
                  <c:v>10 класи</c:v>
                </c:pt>
                <c:pt idx="6">
                  <c:v>2018/2019</c:v>
                </c:pt>
                <c:pt idx="7">
                  <c:v>11 класи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8"/>
                <c:pt idx="1">
                  <c:v>8</c:v>
                </c:pt>
                <c:pt idx="3">
                  <c:v>8.1</c:v>
                </c:pt>
                <c:pt idx="5">
                  <c:v>8.6999999999999993</c:v>
                </c:pt>
                <c:pt idx="7">
                  <c:v>9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2015/2016</c:v>
                </c:pt>
                <c:pt idx="1">
                  <c:v>8 класи</c:v>
                </c:pt>
                <c:pt idx="2">
                  <c:v>2016/2017</c:v>
                </c:pt>
                <c:pt idx="3">
                  <c:v>9 класи</c:v>
                </c:pt>
                <c:pt idx="4">
                  <c:v>2017/2018</c:v>
                </c:pt>
                <c:pt idx="5">
                  <c:v>10 класи</c:v>
                </c:pt>
                <c:pt idx="6">
                  <c:v>2018/2019</c:v>
                </c:pt>
                <c:pt idx="7">
                  <c:v>11 класи</c:v>
                </c:pt>
              </c:strCache>
            </c:strRef>
          </c:cat>
          <c:val>
            <c:numRef>
              <c:f>Аркуш1!$C$2:$C$9</c:f>
              <c:numCache>
                <c:formatCode>General</c:formatCode>
                <c:ptCount val="8"/>
                <c:pt idx="1">
                  <c:v>23.7</c:v>
                </c:pt>
                <c:pt idx="3">
                  <c:v>45</c:v>
                </c:pt>
                <c:pt idx="5">
                  <c:v>52.5</c:v>
                </c:pt>
                <c:pt idx="7">
                  <c:v>45.8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582592"/>
        <c:axId val="21584896"/>
        <c:axId val="0"/>
      </c:bar3DChart>
      <c:catAx>
        <c:axId val="21582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1584896"/>
        <c:crosses val="autoZero"/>
        <c:auto val="1"/>
        <c:lblAlgn val="ctr"/>
        <c:lblOffset val="100"/>
        <c:noMultiLvlLbl val="0"/>
      </c:catAx>
      <c:valAx>
        <c:axId val="21584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158259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6"/>
                <c:pt idx="0">
                  <c:v>27</c:v>
                </c:pt>
                <c:pt idx="1">
                  <c:v>20</c:v>
                </c:pt>
                <c:pt idx="2">
                  <c:v>21</c:v>
                </c:pt>
                <c:pt idx="3">
                  <c:v>20</c:v>
                </c:pt>
                <c:pt idx="4">
                  <c:v>7</c:v>
                </c:pt>
                <c:pt idx="5">
                  <c:v>95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Аркуш1!$D$2:$D$7</c:f>
              <c:numCache>
                <c:formatCode>General</c:formatCode>
                <c:ptCount val="6"/>
                <c:pt idx="0">
                  <c:v>54</c:v>
                </c:pt>
                <c:pt idx="1">
                  <c:v>44</c:v>
                </c:pt>
                <c:pt idx="2">
                  <c:v>51</c:v>
                </c:pt>
                <c:pt idx="3">
                  <c:v>27</c:v>
                </c:pt>
                <c:pt idx="4">
                  <c:v>29</c:v>
                </c:pt>
                <c:pt idx="5">
                  <c:v>205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Аркуш1!$E$2:$E$7</c:f>
              <c:numCache>
                <c:formatCode>General</c:formatCode>
                <c:ptCount val="6"/>
                <c:pt idx="0">
                  <c:v>2</c:v>
                </c:pt>
                <c:pt idx="1">
                  <c:v>6</c:v>
                </c:pt>
                <c:pt idx="2">
                  <c:v>16</c:v>
                </c:pt>
                <c:pt idx="3">
                  <c:v>11</c:v>
                </c:pt>
                <c:pt idx="4">
                  <c:v>23</c:v>
                </c:pt>
                <c:pt idx="5">
                  <c:v>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176576"/>
        <c:axId val="29178112"/>
      </c:barChart>
      <c:catAx>
        <c:axId val="291765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9178112"/>
        <c:crosses val="autoZero"/>
        <c:auto val="1"/>
        <c:lblAlgn val="ctr"/>
        <c:lblOffset val="100"/>
        <c:noMultiLvlLbl val="0"/>
      </c:catAx>
      <c:valAx>
        <c:axId val="2917811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291765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Аркуш1!$A$2:$A$11</c:f>
              <c:strCache>
                <c:ptCount val="10"/>
                <c:pt idx="0">
                  <c:v>3-ті класи</c:v>
                </c:pt>
                <c:pt idx="1">
                  <c:v>4-ті класи</c:v>
                </c:pt>
                <c:pt idx="2">
                  <c:v>5-ті класи</c:v>
                </c:pt>
                <c:pt idx="3">
                  <c:v>6-ті класи</c:v>
                </c:pt>
                <c:pt idx="4">
                  <c:v>7-мі класи</c:v>
                </c:pt>
                <c:pt idx="5">
                  <c:v>8-мі класи</c:v>
                </c:pt>
                <c:pt idx="6">
                  <c:v>9-ті класи</c:v>
                </c:pt>
                <c:pt idx="7">
                  <c:v>10-ті класі</c:v>
                </c:pt>
                <c:pt idx="8">
                  <c:v>11-ті класи</c:v>
                </c:pt>
                <c:pt idx="9">
                  <c:v>По гімназії</c:v>
                </c:pt>
              </c:strCache>
            </c:strRef>
          </c:cat>
          <c:val>
            <c:numRef>
              <c:f>Аркуш1!$B$2:$B$11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2</c:v>
                </c:pt>
                <c:pt idx="7">
                  <c:v>0</c:v>
                </c:pt>
                <c:pt idx="8">
                  <c:v>1</c:v>
                </c:pt>
                <c:pt idx="9">
                  <c:v>7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Аркуш1!$A$2:$A$11</c:f>
              <c:strCache>
                <c:ptCount val="10"/>
                <c:pt idx="0">
                  <c:v>3-ті класи</c:v>
                </c:pt>
                <c:pt idx="1">
                  <c:v>4-ті класи</c:v>
                </c:pt>
                <c:pt idx="2">
                  <c:v>5-ті класи</c:v>
                </c:pt>
                <c:pt idx="3">
                  <c:v>6-ті класи</c:v>
                </c:pt>
                <c:pt idx="4">
                  <c:v>7-мі класи</c:v>
                </c:pt>
                <c:pt idx="5">
                  <c:v>8-мі класи</c:v>
                </c:pt>
                <c:pt idx="6">
                  <c:v>9-ті класи</c:v>
                </c:pt>
                <c:pt idx="7">
                  <c:v>10-ті класі</c:v>
                </c:pt>
                <c:pt idx="8">
                  <c:v>11-ті класи</c:v>
                </c:pt>
                <c:pt idx="9">
                  <c:v>По гімназії</c:v>
                </c:pt>
              </c:strCache>
            </c:strRef>
          </c:cat>
          <c:val>
            <c:numRef>
              <c:f>Аркуш1!$C$2:$C$11</c:f>
              <c:numCache>
                <c:formatCode>General</c:formatCode>
                <c:ptCount val="10"/>
                <c:pt idx="0">
                  <c:v>7</c:v>
                </c:pt>
                <c:pt idx="1">
                  <c:v>22</c:v>
                </c:pt>
                <c:pt idx="2">
                  <c:v>32</c:v>
                </c:pt>
                <c:pt idx="3">
                  <c:v>20</c:v>
                </c:pt>
                <c:pt idx="4">
                  <c:v>42</c:v>
                </c:pt>
                <c:pt idx="5">
                  <c:v>31</c:v>
                </c:pt>
                <c:pt idx="6">
                  <c:v>25</c:v>
                </c:pt>
                <c:pt idx="7">
                  <c:v>18</c:v>
                </c:pt>
                <c:pt idx="8">
                  <c:v>16</c:v>
                </c:pt>
                <c:pt idx="9">
                  <c:v>213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Аркуш1!$A$2:$A$11</c:f>
              <c:strCache>
                <c:ptCount val="10"/>
                <c:pt idx="0">
                  <c:v>3-ті класи</c:v>
                </c:pt>
                <c:pt idx="1">
                  <c:v>4-ті класи</c:v>
                </c:pt>
                <c:pt idx="2">
                  <c:v>5-ті класи</c:v>
                </c:pt>
                <c:pt idx="3">
                  <c:v>6-ті класи</c:v>
                </c:pt>
                <c:pt idx="4">
                  <c:v>7-мі класи</c:v>
                </c:pt>
                <c:pt idx="5">
                  <c:v>8-мі класи</c:v>
                </c:pt>
                <c:pt idx="6">
                  <c:v>9-ті класи</c:v>
                </c:pt>
                <c:pt idx="7">
                  <c:v>10-ті класі</c:v>
                </c:pt>
                <c:pt idx="8">
                  <c:v>11-ті класи</c:v>
                </c:pt>
                <c:pt idx="9">
                  <c:v>По гімназії</c:v>
                </c:pt>
              </c:strCache>
            </c:strRef>
          </c:cat>
          <c:val>
            <c:numRef>
              <c:f>Аркуш1!$D$2:$D$11</c:f>
              <c:numCache>
                <c:formatCode>General</c:formatCode>
                <c:ptCount val="10"/>
                <c:pt idx="0">
                  <c:v>71</c:v>
                </c:pt>
                <c:pt idx="1">
                  <c:v>81</c:v>
                </c:pt>
                <c:pt idx="2">
                  <c:v>58</c:v>
                </c:pt>
                <c:pt idx="3">
                  <c:v>57</c:v>
                </c:pt>
                <c:pt idx="4">
                  <c:v>34</c:v>
                </c:pt>
                <c:pt idx="5">
                  <c:v>33</c:v>
                </c:pt>
                <c:pt idx="6">
                  <c:v>40</c:v>
                </c:pt>
                <c:pt idx="7">
                  <c:v>29</c:v>
                </c:pt>
                <c:pt idx="8">
                  <c:v>30</c:v>
                </c:pt>
                <c:pt idx="9">
                  <c:v>433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Аркуш1!$A$2:$A$11</c:f>
              <c:strCache>
                <c:ptCount val="10"/>
                <c:pt idx="0">
                  <c:v>3-ті класи</c:v>
                </c:pt>
                <c:pt idx="1">
                  <c:v>4-ті класи</c:v>
                </c:pt>
                <c:pt idx="2">
                  <c:v>5-ті класи</c:v>
                </c:pt>
                <c:pt idx="3">
                  <c:v>6-ті класи</c:v>
                </c:pt>
                <c:pt idx="4">
                  <c:v>7-мі класи</c:v>
                </c:pt>
                <c:pt idx="5">
                  <c:v>8-мі класи</c:v>
                </c:pt>
                <c:pt idx="6">
                  <c:v>9-ті класи</c:v>
                </c:pt>
                <c:pt idx="7">
                  <c:v>10-ті класі</c:v>
                </c:pt>
                <c:pt idx="8">
                  <c:v>11-ті класи</c:v>
                </c:pt>
                <c:pt idx="9">
                  <c:v>По гімназії</c:v>
                </c:pt>
              </c:strCache>
            </c:strRef>
          </c:cat>
          <c:val>
            <c:numRef>
              <c:f>Аркуш1!$E$2:$E$11</c:f>
              <c:numCache>
                <c:formatCode>General</c:formatCode>
                <c:ptCount val="10"/>
                <c:pt idx="0">
                  <c:v>44</c:v>
                </c:pt>
                <c:pt idx="1">
                  <c:v>25</c:v>
                </c:pt>
                <c:pt idx="2">
                  <c:v>18</c:v>
                </c:pt>
                <c:pt idx="3">
                  <c:v>18</c:v>
                </c:pt>
                <c:pt idx="4">
                  <c:v>7</c:v>
                </c:pt>
                <c:pt idx="5">
                  <c:v>7</c:v>
                </c:pt>
                <c:pt idx="6">
                  <c:v>21</c:v>
                </c:pt>
                <c:pt idx="7">
                  <c:v>11</c:v>
                </c:pt>
                <c:pt idx="8">
                  <c:v>12</c:v>
                </c:pt>
                <c:pt idx="9">
                  <c:v>163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859840"/>
        <c:axId val="29861376"/>
      </c:barChart>
      <c:catAx>
        <c:axId val="298598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9861376"/>
        <c:crosses val="autoZero"/>
        <c:auto val="1"/>
        <c:lblAlgn val="ctr"/>
        <c:lblOffset val="100"/>
        <c:noMultiLvlLbl val="0"/>
      </c:catAx>
      <c:valAx>
        <c:axId val="2986137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298598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6"/>
                <c:pt idx="0">
                  <c:v>2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  <c:pt idx="5">
                  <c:v>6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6"/>
                <c:pt idx="0">
                  <c:v>36</c:v>
                </c:pt>
                <c:pt idx="1">
                  <c:v>27</c:v>
                </c:pt>
                <c:pt idx="2">
                  <c:v>27</c:v>
                </c:pt>
                <c:pt idx="3">
                  <c:v>11</c:v>
                </c:pt>
                <c:pt idx="4">
                  <c:v>4</c:v>
                </c:pt>
                <c:pt idx="5">
                  <c:v>105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Аркуш1!$D$2:$D$7</c:f>
              <c:numCache>
                <c:formatCode>General</c:formatCode>
                <c:ptCount val="6"/>
                <c:pt idx="0">
                  <c:v>38</c:v>
                </c:pt>
                <c:pt idx="1">
                  <c:v>40</c:v>
                </c:pt>
                <c:pt idx="2">
                  <c:v>41</c:v>
                </c:pt>
                <c:pt idx="3">
                  <c:v>13</c:v>
                </c:pt>
                <c:pt idx="4">
                  <c:v>18</c:v>
                </c:pt>
                <c:pt idx="5">
                  <c:v>140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Аркуш1!$E$2:$E$7</c:f>
              <c:numCache>
                <c:formatCode>General</c:formatCode>
                <c:ptCount val="6"/>
                <c:pt idx="0">
                  <c:v>8</c:v>
                </c:pt>
                <c:pt idx="1">
                  <c:v>4</c:v>
                </c:pt>
                <c:pt idx="2">
                  <c:v>16</c:v>
                </c:pt>
                <c:pt idx="3">
                  <c:v>6</c:v>
                </c:pt>
                <c:pt idx="4">
                  <c:v>7</c:v>
                </c:pt>
                <c:pt idx="5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11872"/>
        <c:axId val="21799680"/>
      </c:barChart>
      <c:catAx>
        <c:axId val="2171187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1799680"/>
        <c:crosses val="autoZero"/>
        <c:auto val="1"/>
        <c:lblAlgn val="ctr"/>
        <c:lblOffset val="100"/>
        <c:noMultiLvlLbl val="0"/>
      </c:catAx>
      <c:valAx>
        <c:axId val="21799680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2171187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Аркуш1!$A$2:$A$11</c:f>
              <c:strCache>
                <c:ptCount val="10"/>
                <c:pt idx="0">
                  <c:v>3-ті класи</c:v>
                </c:pt>
                <c:pt idx="1">
                  <c:v>4-ті класи</c:v>
                </c:pt>
                <c:pt idx="2">
                  <c:v>5-ті класи</c:v>
                </c:pt>
                <c:pt idx="3">
                  <c:v>6-ті класи</c:v>
                </c:pt>
                <c:pt idx="4">
                  <c:v>7-мі класи</c:v>
                </c:pt>
                <c:pt idx="5">
                  <c:v>8-мі класи</c:v>
                </c:pt>
                <c:pt idx="6">
                  <c:v>9-ті класи</c:v>
                </c:pt>
                <c:pt idx="7">
                  <c:v>10-ті класі</c:v>
                </c:pt>
                <c:pt idx="8">
                  <c:v>11-ті класи</c:v>
                </c:pt>
                <c:pt idx="9">
                  <c:v>По гімназії</c:v>
                </c:pt>
              </c:strCache>
            </c:strRef>
          </c:cat>
          <c:val>
            <c:numRef>
              <c:f>Аркуш1!$B$2:$B$11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Аркуш1!$A$2:$A$11</c:f>
              <c:strCache>
                <c:ptCount val="10"/>
                <c:pt idx="0">
                  <c:v>3-ті класи</c:v>
                </c:pt>
                <c:pt idx="1">
                  <c:v>4-ті класи</c:v>
                </c:pt>
                <c:pt idx="2">
                  <c:v>5-ті класи</c:v>
                </c:pt>
                <c:pt idx="3">
                  <c:v>6-ті класи</c:v>
                </c:pt>
                <c:pt idx="4">
                  <c:v>7-мі класи</c:v>
                </c:pt>
                <c:pt idx="5">
                  <c:v>8-мі класи</c:v>
                </c:pt>
                <c:pt idx="6">
                  <c:v>9-ті класи</c:v>
                </c:pt>
                <c:pt idx="7">
                  <c:v>10-ті класі</c:v>
                </c:pt>
                <c:pt idx="8">
                  <c:v>11-ті класи</c:v>
                </c:pt>
                <c:pt idx="9">
                  <c:v>По гімназії</c:v>
                </c:pt>
              </c:strCache>
            </c:strRef>
          </c:cat>
          <c:val>
            <c:numRef>
              <c:f>Аркуш1!$C$2:$C$11</c:f>
              <c:numCache>
                <c:formatCode>General</c:formatCode>
                <c:ptCount val="10"/>
                <c:pt idx="0">
                  <c:v>10</c:v>
                </c:pt>
                <c:pt idx="1">
                  <c:v>14</c:v>
                </c:pt>
                <c:pt idx="2">
                  <c:v>18</c:v>
                </c:pt>
                <c:pt idx="3">
                  <c:v>23</c:v>
                </c:pt>
                <c:pt idx="4">
                  <c:v>21</c:v>
                </c:pt>
                <c:pt idx="5">
                  <c:v>19</c:v>
                </c:pt>
                <c:pt idx="6">
                  <c:v>20</c:v>
                </c:pt>
                <c:pt idx="7">
                  <c:v>3</c:v>
                </c:pt>
                <c:pt idx="8">
                  <c:v>7</c:v>
                </c:pt>
                <c:pt idx="9">
                  <c:v>135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Аркуш1!$A$2:$A$11</c:f>
              <c:strCache>
                <c:ptCount val="10"/>
                <c:pt idx="0">
                  <c:v>3-ті класи</c:v>
                </c:pt>
                <c:pt idx="1">
                  <c:v>4-ті класи</c:v>
                </c:pt>
                <c:pt idx="2">
                  <c:v>5-ті класи</c:v>
                </c:pt>
                <c:pt idx="3">
                  <c:v>6-ті класи</c:v>
                </c:pt>
                <c:pt idx="4">
                  <c:v>7-мі класи</c:v>
                </c:pt>
                <c:pt idx="5">
                  <c:v>8-мі класи</c:v>
                </c:pt>
                <c:pt idx="6">
                  <c:v>9-ті класи</c:v>
                </c:pt>
                <c:pt idx="7">
                  <c:v>10-ті класі</c:v>
                </c:pt>
                <c:pt idx="8">
                  <c:v>11-ті класи</c:v>
                </c:pt>
                <c:pt idx="9">
                  <c:v>По гімназії</c:v>
                </c:pt>
              </c:strCache>
            </c:strRef>
          </c:cat>
          <c:val>
            <c:numRef>
              <c:f>Аркуш1!$D$2:$D$11</c:f>
              <c:numCache>
                <c:formatCode>General</c:formatCode>
                <c:ptCount val="10"/>
                <c:pt idx="0">
                  <c:v>78</c:v>
                </c:pt>
                <c:pt idx="1">
                  <c:v>93</c:v>
                </c:pt>
                <c:pt idx="2">
                  <c:v>62</c:v>
                </c:pt>
                <c:pt idx="3">
                  <c:v>55</c:v>
                </c:pt>
                <c:pt idx="4">
                  <c:v>51</c:v>
                </c:pt>
                <c:pt idx="5">
                  <c:v>43</c:v>
                </c:pt>
                <c:pt idx="6">
                  <c:v>46</c:v>
                </c:pt>
                <c:pt idx="7">
                  <c:v>38</c:v>
                </c:pt>
                <c:pt idx="8">
                  <c:v>36</c:v>
                </c:pt>
                <c:pt idx="9">
                  <c:v>502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Аркуш1!$A$2:$A$11</c:f>
              <c:strCache>
                <c:ptCount val="10"/>
                <c:pt idx="0">
                  <c:v>3-ті класи</c:v>
                </c:pt>
                <c:pt idx="1">
                  <c:v>4-ті класи</c:v>
                </c:pt>
                <c:pt idx="2">
                  <c:v>5-ті класи</c:v>
                </c:pt>
                <c:pt idx="3">
                  <c:v>6-ті класи</c:v>
                </c:pt>
                <c:pt idx="4">
                  <c:v>7-мі класи</c:v>
                </c:pt>
                <c:pt idx="5">
                  <c:v>8-мі класи</c:v>
                </c:pt>
                <c:pt idx="6">
                  <c:v>9-ті класи</c:v>
                </c:pt>
                <c:pt idx="7">
                  <c:v>10-ті класі</c:v>
                </c:pt>
                <c:pt idx="8">
                  <c:v>11-ті класи</c:v>
                </c:pt>
                <c:pt idx="9">
                  <c:v>По гімназії</c:v>
                </c:pt>
              </c:strCache>
            </c:strRef>
          </c:cat>
          <c:val>
            <c:numRef>
              <c:f>Аркуш1!$E$2:$E$11</c:f>
              <c:numCache>
                <c:formatCode>General</c:formatCode>
                <c:ptCount val="10"/>
                <c:pt idx="0">
                  <c:v>34</c:v>
                </c:pt>
                <c:pt idx="1">
                  <c:v>21</c:v>
                </c:pt>
                <c:pt idx="2">
                  <c:v>29</c:v>
                </c:pt>
                <c:pt idx="3">
                  <c:v>18</c:v>
                </c:pt>
                <c:pt idx="4">
                  <c:v>11</c:v>
                </c:pt>
                <c:pt idx="5">
                  <c:v>9</c:v>
                </c:pt>
                <c:pt idx="6">
                  <c:v>22</c:v>
                </c:pt>
                <c:pt idx="7">
                  <c:v>17</c:v>
                </c:pt>
                <c:pt idx="8">
                  <c:v>16</c:v>
                </c:pt>
                <c:pt idx="9">
                  <c:v>177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288704"/>
        <c:axId val="29515776"/>
      </c:barChart>
      <c:catAx>
        <c:axId val="292887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9515776"/>
        <c:crosses val="autoZero"/>
        <c:auto val="1"/>
        <c:lblAlgn val="ctr"/>
        <c:lblOffset val="100"/>
        <c:noMultiLvlLbl val="0"/>
      </c:catAx>
      <c:valAx>
        <c:axId val="2951577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2928870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Аркуш1!$A$2:$A$11</c:f>
              <c:strCache>
                <c:ptCount val="10"/>
                <c:pt idx="0">
                  <c:v>3-ті класи</c:v>
                </c:pt>
                <c:pt idx="1">
                  <c:v>4-ті класи</c:v>
                </c:pt>
                <c:pt idx="2">
                  <c:v>5-ті класи</c:v>
                </c:pt>
                <c:pt idx="3">
                  <c:v>6-ті класи</c:v>
                </c:pt>
                <c:pt idx="4">
                  <c:v>7-мі класи</c:v>
                </c:pt>
                <c:pt idx="5">
                  <c:v>8-мі класи</c:v>
                </c:pt>
                <c:pt idx="6">
                  <c:v>9-ті класи</c:v>
                </c:pt>
                <c:pt idx="7">
                  <c:v>10-ті класі</c:v>
                </c:pt>
                <c:pt idx="8">
                  <c:v>11-ті класи</c:v>
                </c:pt>
                <c:pt idx="9">
                  <c:v>По гімназії</c:v>
                </c:pt>
              </c:strCache>
            </c:strRef>
          </c:cat>
          <c:val>
            <c:numRef>
              <c:f>Аркуш1!$B$2:$B$11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Аркуш1!$A$2:$A$11</c:f>
              <c:strCache>
                <c:ptCount val="10"/>
                <c:pt idx="0">
                  <c:v>3-ті класи</c:v>
                </c:pt>
                <c:pt idx="1">
                  <c:v>4-ті класи</c:v>
                </c:pt>
                <c:pt idx="2">
                  <c:v>5-ті класи</c:v>
                </c:pt>
                <c:pt idx="3">
                  <c:v>6-ті класи</c:v>
                </c:pt>
                <c:pt idx="4">
                  <c:v>7-мі класи</c:v>
                </c:pt>
                <c:pt idx="5">
                  <c:v>8-мі класи</c:v>
                </c:pt>
                <c:pt idx="6">
                  <c:v>9-ті класи</c:v>
                </c:pt>
                <c:pt idx="7">
                  <c:v>10-ті класі</c:v>
                </c:pt>
                <c:pt idx="8">
                  <c:v>11-ті класи</c:v>
                </c:pt>
                <c:pt idx="9">
                  <c:v>По гімназії</c:v>
                </c:pt>
              </c:strCache>
            </c:strRef>
          </c:cat>
          <c:val>
            <c:numRef>
              <c:f>Аркуш1!$C$2:$C$11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14</c:v>
                </c:pt>
                <c:pt idx="3">
                  <c:v>16</c:v>
                </c:pt>
                <c:pt idx="4">
                  <c:v>15</c:v>
                </c:pt>
                <c:pt idx="5">
                  <c:v>24</c:v>
                </c:pt>
                <c:pt idx="6">
                  <c:v>15</c:v>
                </c:pt>
                <c:pt idx="7">
                  <c:v>6</c:v>
                </c:pt>
                <c:pt idx="8">
                  <c:v>9</c:v>
                </c:pt>
                <c:pt idx="9">
                  <c:v>107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Аркуш1!$A$2:$A$11</c:f>
              <c:strCache>
                <c:ptCount val="10"/>
                <c:pt idx="0">
                  <c:v>3-ті класи</c:v>
                </c:pt>
                <c:pt idx="1">
                  <c:v>4-ті класи</c:v>
                </c:pt>
                <c:pt idx="2">
                  <c:v>5-ті класи</c:v>
                </c:pt>
                <c:pt idx="3">
                  <c:v>6-ті класи</c:v>
                </c:pt>
                <c:pt idx="4">
                  <c:v>7-мі класи</c:v>
                </c:pt>
                <c:pt idx="5">
                  <c:v>8-мі класи</c:v>
                </c:pt>
                <c:pt idx="6">
                  <c:v>9-ті класи</c:v>
                </c:pt>
                <c:pt idx="7">
                  <c:v>10-ті класі</c:v>
                </c:pt>
                <c:pt idx="8">
                  <c:v>11-ті класи</c:v>
                </c:pt>
                <c:pt idx="9">
                  <c:v>По гімназії</c:v>
                </c:pt>
              </c:strCache>
            </c:strRef>
          </c:cat>
          <c:val>
            <c:numRef>
              <c:f>Аркуш1!$D$2:$D$11</c:f>
              <c:numCache>
                <c:formatCode>General</c:formatCode>
                <c:ptCount val="10"/>
                <c:pt idx="0">
                  <c:v>53</c:v>
                </c:pt>
                <c:pt idx="1">
                  <c:v>61</c:v>
                </c:pt>
                <c:pt idx="2">
                  <c:v>55</c:v>
                </c:pt>
                <c:pt idx="3">
                  <c:v>55</c:v>
                </c:pt>
                <c:pt idx="4">
                  <c:v>51</c:v>
                </c:pt>
                <c:pt idx="5">
                  <c:v>31</c:v>
                </c:pt>
                <c:pt idx="6">
                  <c:v>42</c:v>
                </c:pt>
                <c:pt idx="7">
                  <c:v>29</c:v>
                </c:pt>
                <c:pt idx="8">
                  <c:v>38</c:v>
                </c:pt>
                <c:pt idx="9">
                  <c:v>415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Аркуш1!$A$2:$A$11</c:f>
              <c:strCache>
                <c:ptCount val="10"/>
                <c:pt idx="0">
                  <c:v>3-ті класи</c:v>
                </c:pt>
                <c:pt idx="1">
                  <c:v>4-ті класи</c:v>
                </c:pt>
                <c:pt idx="2">
                  <c:v>5-ті класи</c:v>
                </c:pt>
                <c:pt idx="3">
                  <c:v>6-ті класи</c:v>
                </c:pt>
                <c:pt idx="4">
                  <c:v>7-мі класи</c:v>
                </c:pt>
                <c:pt idx="5">
                  <c:v>8-мі класи</c:v>
                </c:pt>
                <c:pt idx="6">
                  <c:v>9-ті класи</c:v>
                </c:pt>
                <c:pt idx="7">
                  <c:v>10-ті класі</c:v>
                </c:pt>
                <c:pt idx="8">
                  <c:v>11-ті класи</c:v>
                </c:pt>
                <c:pt idx="9">
                  <c:v>По гімназії</c:v>
                </c:pt>
              </c:strCache>
            </c:strRef>
          </c:cat>
          <c:val>
            <c:numRef>
              <c:f>Аркуш1!$E$2:$E$11</c:f>
              <c:numCache>
                <c:formatCode>General</c:formatCode>
                <c:ptCount val="10"/>
                <c:pt idx="0">
                  <c:v>65</c:v>
                </c:pt>
                <c:pt idx="1">
                  <c:v>63</c:v>
                </c:pt>
                <c:pt idx="2">
                  <c:v>41</c:v>
                </c:pt>
                <c:pt idx="3">
                  <c:v>27</c:v>
                </c:pt>
                <c:pt idx="4">
                  <c:v>17</c:v>
                </c:pt>
                <c:pt idx="5">
                  <c:v>16</c:v>
                </c:pt>
                <c:pt idx="6">
                  <c:v>30</c:v>
                </c:pt>
                <c:pt idx="7">
                  <c:v>21</c:v>
                </c:pt>
                <c:pt idx="8">
                  <c:v>12</c:v>
                </c:pt>
                <c:pt idx="9">
                  <c:v>292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605248"/>
        <c:axId val="29635712"/>
      </c:barChart>
      <c:catAx>
        <c:axId val="29605248"/>
        <c:scaling>
          <c:orientation val="minMax"/>
        </c:scaling>
        <c:delete val="0"/>
        <c:axPos val="l"/>
        <c:majorTickMark val="out"/>
        <c:minorTickMark val="none"/>
        <c:tickLblPos val="nextTo"/>
        <c:crossAx val="29635712"/>
        <c:crosses val="autoZero"/>
        <c:auto val="1"/>
        <c:lblAlgn val="ctr"/>
        <c:lblOffset val="100"/>
        <c:noMultiLvlLbl val="0"/>
      </c:catAx>
      <c:valAx>
        <c:axId val="2963571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296052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класи</c:v>
                </c:pt>
                <c:pt idx="5">
                  <c:v>10-ті класі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8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3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класи</c:v>
                </c:pt>
                <c:pt idx="5">
                  <c:v>10-ті класі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Аркуш1!$C$2:$C$9</c:f>
              <c:numCache>
                <c:formatCode>General</c:formatCode>
                <c:ptCount val="8"/>
                <c:pt idx="0">
                  <c:v>25</c:v>
                </c:pt>
                <c:pt idx="1">
                  <c:v>19</c:v>
                </c:pt>
                <c:pt idx="2">
                  <c:v>18</c:v>
                </c:pt>
                <c:pt idx="3">
                  <c:v>14</c:v>
                </c:pt>
                <c:pt idx="4">
                  <c:v>10</c:v>
                </c:pt>
                <c:pt idx="5">
                  <c:v>3</c:v>
                </c:pt>
                <c:pt idx="6">
                  <c:v>3</c:v>
                </c:pt>
                <c:pt idx="7">
                  <c:v>92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класи</c:v>
                </c:pt>
                <c:pt idx="5">
                  <c:v>10-ті класі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Аркуш1!$D$2:$D$9</c:f>
              <c:numCache>
                <c:formatCode>General</c:formatCode>
                <c:ptCount val="8"/>
                <c:pt idx="0">
                  <c:v>57</c:v>
                </c:pt>
                <c:pt idx="1">
                  <c:v>53</c:v>
                </c:pt>
                <c:pt idx="2">
                  <c:v>43</c:v>
                </c:pt>
                <c:pt idx="3">
                  <c:v>44</c:v>
                </c:pt>
                <c:pt idx="4">
                  <c:v>48</c:v>
                </c:pt>
                <c:pt idx="5">
                  <c:v>22</c:v>
                </c:pt>
                <c:pt idx="6">
                  <c:v>27</c:v>
                </c:pt>
                <c:pt idx="7">
                  <c:v>294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класи</c:v>
                </c:pt>
                <c:pt idx="5">
                  <c:v>10-ті класі</c:v>
                </c:pt>
                <c:pt idx="6">
                  <c:v>11-ті класи</c:v>
                </c:pt>
                <c:pt idx="7">
                  <c:v>По гімназії</c:v>
                </c:pt>
              </c:strCache>
            </c:strRef>
          </c:cat>
          <c:val>
            <c:numRef>
              <c:f>Аркуш1!$E$2:$E$9</c:f>
              <c:numCache>
                <c:formatCode>General</c:formatCode>
                <c:ptCount val="8"/>
                <c:pt idx="0">
                  <c:v>28</c:v>
                </c:pt>
                <c:pt idx="1">
                  <c:v>22</c:v>
                </c:pt>
                <c:pt idx="2">
                  <c:v>23</c:v>
                </c:pt>
                <c:pt idx="3">
                  <c:v>13</c:v>
                </c:pt>
                <c:pt idx="4">
                  <c:v>29</c:v>
                </c:pt>
                <c:pt idx="5">
                  <c:v>33</c:v>
                </c:pt>
                <c:pt idx="6">
                  <c:v>29</c:v>
                </c:pt>
                <c:pt idx="7">
                  <c:v>177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562240"/>
        <c:axId val="79563776"/>
      </c:barChart>
      <c:catAx>
        <c:axId val="795622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9563776"/>
        <c:crosses val="autoZero"/>
        <c:auto val="1"/>
        <c:lblAlgn val="ctr"/>
        <c:lblOffset val="100"/>
        <c:noMultiLvlLbl val="0"/>
      </c:catAx>
      <c:valAx>
        <c:axId val="7956377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795622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0">
                  <c:v>4-ті класи</c:v>
                </c:pt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9-ті класи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0">
                  <c:v>4-ті класи</c:v>
                </c:pt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9-ті класи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Аркуш1!$C$2:$C$9</c:f>
              <c:numCache>
                <c:formatCode>General</c:formatCode>
                <c:ptCount val="7"/>
                <c:pt idx="0">
                  <c:v>15</c:v>
                </c:pt>
                <c:pt idx="1">
                  <c:v>11</c:v>
                </c:pt>
                <c:pt idx="2">
                  <c:v>8</c:v>
                </c:pt>
                <c:pt idx="3">
                  <c:v>11</c:v>
                </c:pt>
                <c:pt idx="4">
                  <c:v>0</c:v>
                </c:pt>
                <c:pt idx="5">
                  <c:v>2</c:v>
                </c:pt>
                <c:pt idx="6">
                  <c:v>47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0">
                  <c:v>4-ті класи</c:v>
                </c:pt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9-ті класи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Аркуш1!$D$2:$D$9</c:f>
              <c:numCache>
                <c:formatCode>General</c:formatCode>
                <c:ptCount val="7"/>
                <c:pt idx="0">
                  <c:v>86</c:v>
                </c:pt>
                <c:pt idx="1">
                  <c:v>68</c:v>
                </c:pt>
                <c:pt idx="2">
                  <c:v>40</c:v>
                </c:pt>
                <c:pt idx="3">
                  <c:v>57</c:v>
                </c:pt>
                <c:pt idx="4">
                  <c:v>21</c:v>
                </c:pt>
                <c:pt idx="5">
                  <c:v>9</c:v>
                </c:pt>
                <c:pt idx="6">
                  <c:v>281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0">
                  <c:v>4-ті класи</c:v>
                </c:pt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9-ті класи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Аркуш1!$E$2:$E$9</c:f>
              <c:numCache>
                <c:formatCode>General</c:formatCode>
                <c:ptCount val="7"/>
                <c:pt idx="0">
                  <c:v>27</c:v>
                </c:pt>
                <c:pt idx="1">
                  <c:v>30</c:v>
                </c:pt>
                <c:pt idx="2">
                  <c:v>26</c:v>
                </c:pt>
                <c:pt idx="3">
                  <c:v>16</c:v>
                </c:pt>
                <c:pt idx="4">
                  <c:v>8</c:v>
                </c:pt>
                <c:pt idx="5">
                  <c:v>19</c:v>
                </c:pt>
                <c:pt idx="6">
                  <c:v>126</c:v>
                </c:pt>
              </c:numCache>
            </c:numRef>
          </c:val>
        </c:ser>
        <c:ser>
          <c:idx val="4"/>
          <c:order val="4"/>
          <c:tx>
            <c:strRef>
              <c:f>Аркуш1!$F$1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Аркуш1!$A$2:$A$9</c:f>
              <c:strCache>
                <c:ptCount val="7"/>
                <c:pt idx="0">
                  <c:v>4-ті класи</c:v>
                </c:pt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9-ті класи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Аркуш1!$F$2:$F$9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741440"/>
        <c:axId val="93742976"/>
      </c:barChart>
      <c:catAx>
        <c:axId val="937414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3742976"/>
        <c:crosses val="autoZero"/>
        <c:auto val="1"/>
        <c:lblAlgn val="ctr"/>
        <c:lblOffset val="100"/>
        <c:noMultiLvlLbl val="0"/>
      </c:catAx>
      <c:valAx>
        <c:axId val="9374297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937414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6084343533320281E-2"/>
          <c:y val="3.6656557884436475E-2"/>
          <c:w val="0.73462594604179088"/>
          <c:h val="0.727928594691234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Аркуш1!$A$2:$A$15</c:f>
              <c:strCache>
                <c:ptCount val="14"/>
                <c:pt idx="0">
                  <c:v>2005 /2006</c:v>
                </c:pt>
                <c:pt idx="1">
                  <c:v>2006/2007</c:v>
                </c:pt>
                <c:pt idx="2">
                  <c:v>2007/2008</c:v>
                </c:pt>
                <c:pt idx="3">
                  <c:v>2008/2009</c:v>
                </c:pt>
                <c:pt idx="4">
                  <c:v>2009/2010</c:v>
                </c:pt>
                <c:pt idx="5">
                  <c:v>2010/2011</c:v>
                </c:pt>
                <c:pt idx="6">
                  <c:v>2011/2012</c:v>
                </c:pt>
                <c:pt idx="7">
                  <c:v>2012/2013</c:v>
                </c:pt>
                <c:pt idx="8">
                  <c:v>2013/2014</c:v>
                </c:pt>
                <c:pt idx="9">
                  <c:v>2014/2015</c:v>
                </c:pt>
                <c:pt idx="10">
                  <c:v>2015/2016</c:v>
                </c:pt>
                <c:pt idx="11">
                  <c:v>2016/2017</c:v>
                </c:pt>
                <c:pt idx="12">
                  <c:v>2017/2018</c:v>
                </c:pt>
                <c:pt idx="13">
                  <c:v>2018/2019</c:v>
                </c:pt>
              </c:strCache>
            </c:strRef>
          </c:cat>
          <c:val>
            <c:numRef>
              <c:f>Аркуш1!$B$2:$B$15</c:f>
              <c:numCache>
                <c:formatCode>General</c:formatCode>
                <c:ptCount val="14"/>
                <c:pt idx="0">
                  <c:v>6</c:v>
                </c:pt>
                <c:pt idx="1">
                  <c:v>6</c:v>
                </c:pt>
                <c:pt idx="2">
                  <c:v>8</c:v>
                </c:pt>
                <c:pt idx="3">
                  <c:v>8</c:v>
                </c:pt>
                <c:pt idx="4">
                  <c:v>7.9</c:v>
                </c:pt>
                <c:pt idx="5">
                  <c:v>8.1999999999999993</c:v>
                </c:pt>
                <c:pt idx="6">
                  <c:v>8.6</c:v>
                </c:pt>
                <c:pt idx="7">
                  <c:v>8.4</c:v>
                </c:pt>
                <c:pt idx="8">
                  <c:v>8.6</c:v>
                </c:pt>
                <c:pt idx="9">
                  <c:v>8.6</c:v>
                </c:pt>
                <c:pt idx="10">
                  <c:v>8.8000000000000007</c:v>
                </c:pt>
                <c:pt idx="11" formatCode="0.0">
                  <c:v>8.5</c:v>
                </c:pt>
                <c:pt idx="12">
                  <c:v>8.6</c:v>
                </c:pt>
                <c:pt idx="13">
                  <c:v>8.3000000000000007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4571136"/>
        <c:axId val="75970048"/>
        <c:axId val="0"/>
      </c:bar3DChart>
      <c:catAx>
        <c:axId val="745711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5970048"/>
        <c:crosses val="autoZero"/>
        <c:auto val="1"/>
        <c:lblAlgn val="ctr"/>
        <c:lblOffset val="100"/>
        <c:noMultiLvlLbl val="0"/>
      </c:catAx>
      <c:valAx>
        <c:axId val="75970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457113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4"/>
                <c:pt idx="0">
                  <c:v>3-ті класи</c:v>
                </c:pt>
                <c:pt idx="1">
                  <c:v>4-ті класи</c:v>
                </c:pt>
                <c:pt idx="2">
                  <c:v>5-ті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4"/>
                <c:pt idx="0">
                  <c:v>3-ті класи</c:v>
                </c:pt>
                <c:pt idx="1">
                  <c:v>4-ті класи</c:v>
                </c:pt>
                <c:pt idx="2">
                  <c:v>5-ті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Аркуш1!$C$2:$C$5</c:f>
              <c:numCache>
                <c:formatCode>General</c:formatCode>
                <c:ptCount val="4"/>
                <c:pt idx="0">
                  <c:v>4</c:v>
                </c:pt>
                <c:pt idx="1">
                  <c:v>10</c:v>
                </c:pt>
                <c:pt idx="2">
                  <c:v>3</c:v>
                </c:pt>
                <c:pt idx="3">
                  <c:v>17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4"/>
                <c:pt idx="0">
                  <c:v>3-ті класи</c:v>
                </c:pt>
                <c:pt idx="1">
                  <c:v>4-ті класи</c:v>
                </c:pt>
                <c:pt idx="2">
                  <c:v>5-ті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Аркуш1!$D$2:$D$5</c:f>
              <c:numCache>
                <c:formatCode>General</c:formatCode>
                <c:ptCount val="4"/>
                <c:pt idx="0">
                  <c:v>62</c:v>
                </c:pt>
                <c:pt idx="1">
                  <c:v>80</c:v>
                </c:pt>
                <c:pt idx="2">
                  <c:v>62</c:v>
                </c:pt>
                <c:pt idx="3">
                  <c:v>204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4"/>
                <c:pt idx="0">
                  <c:v>3-ті класи</c:v>
                </c:pt>
                <c:pt idx="1">
                  <c:v>4-ті класи</c:v>
                </c:pt>
                <c:pt idx="2">
                  <c:v>5-ті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Аркуш1!$E$2:$E$5</c:f>
              <c:numCache>
                <c:formatCode>General</c:formatCode>
                <c:ptCount val="4"/>
                <c:pt idx="0">
                  <c:v>56</c:v>
                </c:pt>
                <c:pt idx="1">
                  <c:v>38</c:v>
                </c:pt>
                <c:pt idx="2">
                  <c:v>45</c:v>
                </c:pt>
                <c:pt idx="3">
                  <c:v>139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780224"/>
        <c:axId val="93786112"/>
      </c:barChart>
      <c:catAx>
        <c:axId val="937802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3786112"/>
        <c:crosses val="autoZero"/>
        <c:auto val="1"/>
        <c:lblAlgn val="ctr"/>
        <c:lblOffset val="100"/>
        <c:noMultiLvlLbl val="0"/>
      </c:catAx>
      <c:valAx>
        <c:axId val="9378611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937802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класи</c:v>
                </c:pt>
                <c:pt idx="5">
                  <c:v>11-ті класі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класи</c:v>
                </c:pt>
                <c:pt idx="5">
                  <c:v>11-ті класі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Аркуш1!$C$2:$C$8</c:f>
              <c:numCache>
                <c:formatCode>General</c:formatCode>
                <c:ptCount val="7"/>
                <c:pt idx="0">
                  <c:v>14</c:v>
                </c:pt>
                <c:pt idx="1">
                  <c:v>20</c:v>
                </c:pt>
                <c:pt idx="2">
                  <c:v>23</c:v>
                </c:pt>
                <c:pt idx="3">
                  <c:v>25</c:v>
                </c:pt>
                <c:pt idx="4">
                  <c:v>18</c:v>
                </c:pt>
                <c:pt idx="5">
                  <c:v>4</c:v>
                </c:pt>
                <c:pt idx="6">
                  <c:v>104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класи</c:v>
                </c:pt>
                <c:pt idx="5">
                  <c:v>11-ті класі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Аркуш1!$D$2:$D$8</c:f>
              <c:numCache>
                <c:formatCode>General</c:formatCode>
                <c:ptCount val="7"/>
                <c:pt idx="0">
                  <c:v>65</c:v>
                </c:pt>
                <c:pt idx="1">
                  <c:v>54</c:v>
                </c:pt>
                <c:pt idx="2">
                  <c:v>41</c:v>
                </c:pt>
                <c:pt idx="3">
                  <c:v>48</c:v>
                </c:pt>
                <c:pt idx="4">
                  <c:v>31</c:v>
                </c:pt>
                <c:pt idx="5">
                  <c:v>17</c:v>
                </c:pt>
                <c:pt idx="6">
                  <c:v>256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класи</c:v>
                </c:pt>
                <c:pt idx="5">
                  <c:v>11-ті класі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Аркуш1!$E$2:$E$8</c:f>
              <c:numCache>
                <c:formatCode>General</c:formatCode>
                <c:ptCount val="7"/>
                <c:pt idx="0">
                  <c:v>16</c:v>
                </c:pt>
                <c:pt idx="1">
                  <c:v>10</c:v>
                </c:pt>
                <c:pt idx="2">
                  <c:v>7</c:v>
                </c:pt>
                <c:pt idx="3">
                  <c:v>15</c:v>
                </c:pt>
                <c:pt idx="4">
                  <c:v>9</c:v>
                </c:pt>
                <c:pt idx="5">
                  <c:v>8</c:v>
                </c:pt>
                <c:pt idx="6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852032"/>
        <c:axId val="93853568"/>
      </c:barChart>
      <c:catAx>
        <c:axId val="938520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3853568"/>
        <c:crosses val="autoZero"/>
        <c:auto val="1"/>
        <c:lblAlgn val="ctr"/>
        <c:lblOffset val="100"/>
        <c:noMultiLvlLbl val="0"/>
      </c:catAx>
      <c:valAx>
        <c:axId val="9385356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938520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 b="1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Аркуш1!$C$2:$C$8</c:f>
              <c:numCache>
                <c:formatCode>General</c:formatCode>
                <c:ptCount val="7"/>
                <c:pt idx="0">
                  <c:v>5</c:v>
                </c:pt>
                <c:pt idx="1">
                  <c:v>16</c:v>
                </c:pt>
                <c:pt idx="2">
                  <c:v>22</c:v>
                </c:pt>
                <c:pt idx="3">
                  <c:v>34</c:v>
                </c:pt>
                <c:pt idx="4">
                  <c:v>0</c:v>
                </c:pt>
                <c:pt idx="5">
                  <c:v>8</c:v>
                </c:pt>
                <c:pt idx="6">
                  <c:v>85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Аркуш1!$D$2:$D$8</c:f>
              <c:numCache>
                <c:formatCode>General</c:formatCode>
                <c:ptCount val="7"/>
                <c:pt idx="0">
                  <c:v>55</c:v>
                </c:pt>
                <c:pt idx="1">
                  <c:v>38</c:v>
                </c:pt>
                <c:pt idx="2">
                  <c:v>48</c:v>
                </c:pt>
                <c:pt idx="3">
                  <c:v>38</c:v>
                </c:pt>
                <c:pt idx="4">
                  <c:v>29</c:v>
                </c:pt>
                <c:pt idx="5">
                  <c:v>33</c:v>
                </c:pt>
                <c:pt idx="6">
                  <c:v>241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Аркуш1!$E$2:$E$8</c:f>
              <c:numCache>
                <c:formatCode>General</c:formatCode>
                <c:ptCount val="7"/>
                <c:pt idx="0">
                  <c:v>36</c:v>
                </c:pt>
                <c:pt idx="1">
                  <c:v>30</c:v>
                </c:pt>
                <c:pt idx="2">
                  <c:v>1</c:v>
                </c:pt>
                <c:pt idx="3">
                  <c:v>15</c:v>
                </c:pt>
                <c:pt idx="4">
                  <c:v>29</c:v>
                </c:pt>
                <c:pt idx="5">
                  <c:v>18</c:v>
                </c:pt>
                <c:pt idx="6">
                  <c:v>129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894912"/>
        <c:axId val="96010240"/>
      </c:barChart>
      <c:catAx>
        <c:axId val="93894912"/>
        <c:scaling>
          <c:orientation val="minMax"/>
        </c:scaling>
        <c:delete val="0"/>
        <c:axPos val="l"/>
        <c:majorTickMark val="out"/>
        <c:minorTickMark val="none"/>
        <c:tickLblPos val="nextTo"/>
        <c:crossAx val="96010240"/>
        <c:crosses val="autoZero"/>
        <c:auto val="1"/>
        <c:lblAlgn val="ctr"/>
        <c:lblOffset val="100"/>
        <c:noMultiLvlLbl val="0"/>
      </c:catAx>
      <c:valAx>
        <c:axId val="96010240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938949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6"/>
                <c:pt idx="0">
                  <c:v>18</c:v>
                </c:pt>
                <c:pt idx="1">
                  <c:v>12</c:v>
                </c:pt>
                <c:pt idx="2">
                  <c:v>25</c:v>
                </c:pt>
                <c:pt idx="3">
                  <c:v>18</c:v>
                </c:pt>
                <c:pt idx="4">
                  <c:v>6</c:v>
                </c:pt>
                <c:pt idx="5">
                  <c:v>79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Аркуш1!$D$2:$D$7</c:f>
              <c:numCache>
                <c:formatCode>General</c:formatCode>
                <c:ptCount val="6"/>
                <c:pt idx="0">
                  <c:v>46</c:v>
                </c:pt>
                <c:pt idx="1">
                  <c:v>44</c:v>
                </c:pt>
                <c:pt idx="2">
                  <c:v>36</c:v>
                </c:pt>
                <c:pt idx="3">
                  <c:v>20</c:v>
                </c:pt>
                <c:pt idx="4">
                  <c:v>28</c:v>
                </c:pt>
                <c:pt idx="5">
                  <c:v>174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7-мі класи</c:v>
                </c:pt>
                <c:pt idx="1">
                  <c:v>8-мі класи</c:v>
                </c:pt>
                <c:pt idx="2">
                  <c:v>9-ті класи</c:v>
                </c:pt>
                <c:pt idx="3">
                  <c:v>10-ті класі</c:v>
                </c:pt>
                <c:pt idx="4">
                  <c:v>11-ті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Аркуш1!$E$2:$E$7</c:f>
              <c:numCache>
                <c:formatCode>General</c:formatCode>
                <c:ptCount val="6"/>
                <c:pt idx="0">
                  <c:v>19</c:v>
                </c:pt>
                <c:pt idx="1">
                  <c:v>15</c:v>
                </c:pt>
                <c:pt idx="2">
                  <c:v>27</c:v>
                </c:pt>
                <c:pt idx="3">
                  <c:v>19</c:v>
                </c:pt>
                <c:pt idx="4">
                  <c:v>25</c:v>
                </c:pt>
                <c:pt idx="5">
                  <c:v>105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153984"/>
        <c:axId val="96155520"/>
      </c:barChart>
      <c:catAx>
        <c:axId val="9615398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6155520"/>
        <c:crosses val="autoZero"/>
        <c:auto val="1"/>
        <c:lblAlgn val="ctr"/>
        <c:lblOffset val="100"/>
        <c:noMultiLvlLbl val="0"/>
      </c:catAx>
      <c:valAx>
        <c:axId val="96155520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9615398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 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 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6"/>
                <c:pt idx="0">
                  <c:v>31</c:v>
                </c:pt>
                <c:pt idx="1">
                  <c:v>22</c:v>
                </c:pt>
                <c:pt idx="2">
                  <c:v>31</c:v>
                </c:pt>
                <c:pt idx="3">
                  <c:v>25</c:v>
                </c:pt>
                <c:pt idx="4">
                  <c:v>15</c:v>
                </c:pt>
                <c:pt idx="5">
                  <c:v>135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 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Аркуш1!$D$2:$D$7</c:f>
              <c:numCache>
                <c:formatCode>General</c:formatCode>
                <c:ptCount val="6"/>
                <c:pt idx="0">
                  <c:v>60</c:v>
                </c:pt>
                <c:pt idx="1">
                  <c:v>56</c:v>
                </c:pt>
                <c:pt idx="2">
                  <c:v>51</c:v>
                </c:pt>
                <c:pt idx="3">
                  <c:v>32</c:v>
                </c:pt>
                <c:pt idx="4">
                  <c:v>24</c:v>
                </c:pt>
                <c:pt idx="5">
                  <c:v>228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 ті класи</c:v>
                </c:pt>
                <c:pt idx="5">
                  <c:v>По гімназії</c:v>
                </c:pt>
              </c:strCache>
            </c:strRef>
          </c:cat>
          <c:val>
            <c:numRef>
              <c:f>Аркуш1!$E$2:$E$7</c:f>
              <c:numCache>
                <c:formatCode>General</c:formatCode>
                <c:ptCount val="6"/>
                <c:pt idx="0">
                  <c:v>19</c:v>
                </c:pt>
                <c:pt idx="1">
                  <c:v>18</c:v>
                </c:pt>
                <c:pt idx="2">
                  <c:v>1</c:v>
                </c:pt>
                <c:pt idx="3">
                  <c:v>14</c:v>
                </c:pt>
                <c:pt idx="4">
                  <c:v>20</c:v>
                </c:pt>
                <c:pt idx="5">
                  <c:v>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196864"/>
        <c:axId val="96206848"/>
      </c:barChart>
      <c:catAx>
        <c:axId val="961968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6206848"/>
        <c:crosses val="autoZero"/>
        <c:auto val="1"/>
        <c:lblAlgn val="ctr"/>
        <c:lblOffset val="100"/>
        <c:noMultiLvlLbl val="0"/>
      </c:catAx>
      <c:valAx>
        <c:axId val="9620684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961968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Аркуш1!$A$2:$A$11</c:f>
              <c:strCache>
                <c:ptCount val="10"/>
                <c:pt idx="0">
                  <c:v>3-ті класи</c:v>
                </c:pt>
                <c:pt idx="1">
                  <c:v>4-ті класи</c:v>
                </c:pt>
                <c:pt idx="2">
                  <c:v>5-ті класи</c:v>
                </c:pt>
                <c:pt idx="3">
                  <c:v>6-ті класи</c:v>
                </c:pt>
                <c:pt idx="4">
                  <c:v>7-мі класи</c:v>
                </c:pt>
                <c:pt idx="5">
                  <c:v>8-мі класи</c:v>
                </c:pt>
                <c:pt idx="6">
                  <c:v>9-ті класи</c:v>
                </c:pt>
                <c:pt idx="7">
                  <c:v>10-ті класі</c:v>
                </c:pt>
                <c:pt idx="8">
                  <c:v>11-ті класи</c:v>
                </c:pt>
                <c:pt idx="9">
                  <c:v>По гімназії</c:v>
                </c:pt>
              </c:strCache>
            </c:strRef>
          </c:cat>
          <c:val>
            <c:numRef>
              <c:f>Аркуш1!$B$2:$B$11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Аркуш1!$A$2:$A$11</c:f>
              <c:strCache>
                <c:ptCount val="10"/>
                <c:pt idx="0">
                  <c:v>3-ті класи</c:v>
                </c:pt>
                <c:pt idx="1">
                  <c:v>4-ті класи</c:v>
                </c:pt>
                <c:pt idx="2">
                  <c:v>5-ті класи</c:v>
                </c:pt>
                <c:pt idx="3">
                  <c:v>6-ті класи</c:v>
                </c:pt>
                <c:pt idx="4">
                  <c:v>7-мі класи</c:v>
                </c:pt>
                <c:pt idx="5">
                  <c:v>8-мі класи</c:v>
                </c:pt>
                <c:pt idx="6">
                  <c:v>9-ті класи</c:v>
                </c:pt>
                <c:pt idx="7">
                  <c:v>10-ті класі</c:v>
                </c:pt>
                <c:pt idx="8">
                  <c:v>11-ті класи</c:v>
                </c:pt>
                <c:pt idx="9">
                  <c:v>По гімназії</c:v>
                </c:pt>
              </c:strCache>
            </c:strRef>
          </c:cat>
          <c:val>
            <c:numRef>
              <c:f>Аркуш1!$C$2:$C$11</c:f>
              <c:numCache>
                <c:formatCode>General</c:formatCode>
                <c:ptCount val="10"/>
                <c:pt idx="0">
                  <c:v>8</c:v>
                </c:pt>
                <c:pt idx="1">
                  <c:v>8</c:v>
                </c:pt>
                <c:pt idx="2">
                  <c:v>27</c:v>
                </c:pt>
                <c:pt idx="3">
                  <c:v>27</c:v>
                </c:pt>
                <c:pt idx="4">
                  <c:v>16</c:v>
                </c:pt>
                <c:pt idx="5">
                  <c:v>15</c:v>
                </c:pt>
                <c:pt idx="6">
                  <c:v>14</c:v>
                </c:pt>
                <c:pt idx="7">
                  <c:v>13</c:v>
                </c:pt>
                <c:pt idx="8">
                  <c:v>7</c:v>
                </c:pt>
                <c:pt idx="9">
                  <c:v>135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Аркуш1!$A$2:$A$11</c:f>
              <c:strCache>
                <c:ptCount val="10"/>
                <c:pt idx="0">
                  <c:v>3-ті класи</c:v>
                </c:pt>
                <c:pt idx="1">
                  <c:v>4-ті класи</c:v>
                </c:pt>
                <c:pt idx="2">
                  <c:v>5-ті класи</c:v>
                </c:pt>
                <c:pt idx="3">
                  <c:v>6-ті класи</c:v>
                </c:pt>
                <c:pt idx="4">
                  <c:v>7-мі класи</c:v>
                </c:pt>
                <c:pt idx="5">
                  <c:v>8-мі класи</c:v>
                </c:pt>
                <c:pt idx="6">
                  <c:v>9-ті класи</c:v>
                </c:pt>
                <c:pt idx="7">
                  <c:v>10-ті класі</c:v>
                </c:pt>
                <c:pt idx="8">
                  <c:v>11-ті класи</c:v>
                </c:pt>
                <c:pt idx="9">
                  <c:v>По гімназії</c:v>
                </c:pt>
              </c:strCache>
            </c:strRef>
          </c:cat>
          <c:val>
            <c:numRef>
              <c:f>Аркуш1!$D$2:$D$11</c:f>
              <c:numCache>
                <c:formatCode>General</c:formatCode>
                <c:ptCount val="10"/>
                <c:pt idx="0">
                  <c:v>62</c:v>
                </c:pt>
                <c:pt idx="1">
                  <c:v>68</c:v>
                </c:pt>
                <c:pt idx="2">
                  <c:v>58</c:v>
                </c:pt>
                <c:pt idx="3">
                  <c:v>52</c:v>
                </c:pt>
                <c:pt idx="4">
                  <c:v>51</c:v>
                </c:pt>
                <c:pt idx="5">
                  <c:v>43</c:v>
                </c:pt>
                <c:pt idx="6">
                  <c:v>54</c:v>
                </c:pt>
                <c:pt idx="7">
                  <c:v>30</c:v>
                </c:pt>
                <c:pt idx="8">
                  <c:v>35</c:v>
                </c:pt>
                <c:pt idx="9">
                  <c:v>453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Аркуш1!$A$2:$A$11</c:f>
              <c:strCache>
                <c:ptCount val="10"/>
                <c:pt idx="0">
                  <c:v>3-ті класи</c:v>
                </c:pt>
                <c:pt idx="1">
                  <c:v>4-ті класи</c:v>
                </c:pt>
                <c:pt idx="2">
                  <c:v>5-ті класи</c:v>
                </c:pt>
                <c:pt idx="3">
                  <c:v>6-ті класи</c:v>
                </c:pt>
                <c:pt idx="4">
                  <c:v>7-мі класи</c:v>
                </c:pt>
                <c:pt idx="5">
                  <c:v>8-мі класи</c:v>
                </c:pt>
                <c:pt idx="6">
                  <c:v>9-ті класи</c:v>
                </c:pt>
                <c:pt idx="7">
                  <c:v>10-ті класі</c:v>
                </c:pt>
                <c:pt idx="8">
                  <c:v>11-ті класи</c:v>
                </c:pt>
                <c:pt idx="9">
                  <c:v>По гімназії</c:v>
                </c:pt>
              </c:strCache>
            </c:strRef>
          </c:cat>
          <c:val>
            <c:numRef>
              <c:f>Аркуш1!$E$2:$E$11</c:f>
              <c:numCache>
                <c:formatCode>General</c:formatCode>
                <c:ptCount val="10"/>
                <c:pt idx="0">
                  <c:v>52</c:v>
                </c:pt>
                <c:pt idx="1">
                  <c:v>52</c:v>
                </c:pt>
                <c:pt idx="2">
                  <c:v>23</c:v>
                </c:pt>
                <c:pt idx="3">
                  <c:v>17</c:v>
                </c:pt>
                <c:pt idx="4">
                  <c:v>15</c:v>
                </c:pt>
                <c:pt idx="5">
                  <c:v>13</c:v>
                </c:pt>
                <c:pt idx="6">
                  <c:v>20</c:v>
                </c:pt>
                <c:pt idx="7">
                  <c:v>15</c:v>
                </c:pt>
                <c:pt idx="8">
                  <c:v>17</c:v>
                </c:pt>
                <c:pt idx="9">
                  <c:v>224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285440"/>
        <c:axId val="96286976"/>
      </c:barChart>
      <c:catAx>
        <c:axId val="962854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6286976"/>
        <c:crosses val="autoZero"/>
        <c:auto val="1"/>
        <c:lblAlgn val="ctr"/>
        <c:lblOffset val="100"/>
        <c:noMultiLvlLbl val="0"/>
      </c:catAx>
      <c:valAx>
        <c:axId val="9628697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962854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0">
                  <c:v>5-ті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7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0">
                  <c:v>5-ті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Аркуш1!$C$2:$C$9</c:f>
              <c:numCache>
                <c:formatCode>General</c:formatCode>
                <c:ptCount val="7"/>
                <c:pt idx="0">
                  <c:v>21</c:v>
                </c:pt>
                <c:pt idx="1">
                  <c:v>24</c:v>
                </c:pt>
                <c:pt idx="2">
                  <c:v>31</c:v>
                </c:pt>
                <c:pt idx="3">
                  <c:v>22</c:v>
                </c:pt>
                <c:pt idx="4">
                  <c:v>15</c:v>
                </c:pt>
                <c:pt idx="5">
                  <c:v>26</c:v>
                </c:pt>
                <c:pt idx="6">
                  <c:v>139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0">
                  <c:v>5-ті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Аркуш1!$D$2:$D$9</c:f>
              <c:numCache>
                <c:formatCode>General</c:formatCode>
                <c:ptCount val="7"/>
                <c:pt idx="0">
                  <c:v>62</c:v>
                </c:pt>
                <c:pt idx="1">
                  <c:v>49</c:v>
                </c:pt>
                <c:pt idx="2">
                  <c:v>32</c:v>
                </c:pt>
                <c:pt idx="3">
                  <c:v>49</c:v>
                </c:pt>
                <c:pt idx="4">
                  <c:v>35</c:v>
                </c:pt>
                <c:pt idx="5">
                  <c:v>25</c:v>
                </c:pt>
                <c:pt idx="6">
                  <c:v>252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0">
                  <c:v>5-ті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класи</c:v>
                </c:pt>
                <c:pt idx="4">
                  <c:v>10-ті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Аркуш1!$E$2:$E$9</c:f>
              <c:numCache>
                <c:formatCode>General</c:formatCode>
                <c:ptCount val="7"/>
                <c:pt idx="0">
                  <c:v>27</c:v>
                </c:pt>
                <c:pt idx="1">
                  <c:v>9</c:v>
                </c:pt>
                <c:pt idx="2">
                  <c:v>1</c:v>
                </c:pt>
                <c:pt idx="3">
                  <c:v>17</c:v>
                </c:pt>
                <c:pt idx="4">
                  <c:v>8</c:v>
                </c:pt>
                <c:pt idx="5">
                  <c:v>7</c:v>
                </c:pt>
                <c:pt idx="6">
                  <c:v>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336512"/>
        <c:axId val="96346496"/>
      </c:barChart>
      <c:catAx>
        <c:axId val="963365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6346496"/>
        <c:crosses val="autoZero"/>
        <c:auto val="1"/>
        <c:lblAlgn val="ctr"/>
        <c:lblOffset val="100"/>
        <c:noMultiLvlLbl val="0"/>
      </c:catAx>
      <c:valAx>
        <c:axId val="9634649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9633651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класі</c:v>
                </c:pt>
                <c:pt idx="4">
                  <c:v>10-ті класи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5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класі</c:v>
                </c:pt>
                <c:pt idx="4">
                  <c:v>10-ті класи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Аркуш1!$C$2:$C$8</c:f>
              <c:numCache>
                <c:formatCode>General</c:formatCode>
                <c:ptCount val="7"/>
                <c:pt idx="0">
                  <c:v>54</c:v>
                </c:pt>
                <c:pt idx="1">
                  <c:v>24</c:v>
                </c:pt>
                <c:pt idx="2">
                  <c:v>24</c:v>
                </c:pt>
                <c:pt idx="3">
                  <c:v>24</c:v>
                </c:pt>
                <c:pt idx="4">
                  <c:v>13</c:v>
                </c:pt>
                <c:pt idx="5">
                  <c:v>17</c:v>
                </c:pt>
                <c:pt idx="6">
                  <c:v>156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класі</c:v>
                </c:pt>
                <c:pt idx="4">
                  <c:v>10-ті класи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Аркуш1!$D$2:$D$8</c:f>
              <c:numCache>
                <c:formatCode>General</c:formatCode>
                <c:ptCount val="7"/>
                <c:pt idx="0">
                  <c:v>34</c:v>
                </c:pt>
                <c:pt idx="1">
                  <c:v>40</c:v>
                </c:pt>
                <c:pt idx="2">
                  <c:v>35</c:v>
                </c:pt>
                <c:pt idx="3">
                  <c:v>45</c:v>
                </c:pt>
                <c:pt idx="4">
                  <c:v>30</c:v>
                </c:pt>
                <c:pt idx="5">
                  <c:v>28</c:v>
                </c:pt>
                <c:pt idx="6">
                  <c:v>212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0">
                  <c:v>6-ті класи</c:v>
                </c:pt>
                <c:pt idx="1">
                  <c:v>7-мі класи</c:v>
                </c:pt>
                <c:pt idx="2">
                  <c:v>8-мі класи</c:v>
                </c:pt>
                <c:pt idx="3">
                  <c:v>9-ті класі</c:v>
                </c:pt>
                <c:pt idx="4">
                  <c:v>10-ті класи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Аркуш1!$E$2:$E$8</c:f>
              <c:numCache>
                <c:formatCode>General</c:formatCode>
                <c:ptCount val="7"/>
                <c:pt idx="0">
                  <c:v>7</c:v>
                </c:pt>
                <c:pt idx="1">
                  <c:v>20</c:v>
                </c:pt>
                <c:pt idx="2">
                  <c:v>9</c:v>
                </c:pt>
                <c:pt idx="3">
                  <c:v>19</c:v>
                </c:pt>
                <c:pt idx="4">
                  <c:v>15</c:v>
                </c:pt>
                <c:pt idx="5">
                  <c:v>13</c:v>
                </c:pt>
                <c:pt idx="6">
                  <c:v>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428800"/>
        <c:axId val="96430336"/>
      </c:barChart>
      <c:catAx>
        <c:axId val="964288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6430336"/>
        <c:crosses val="autoZero"/>
        <c:auto val="1"/>
        <c:lblAlgn val="ctr"/>
        <c:lblOffset val="100"/>
        <c:noMultiLvlLbl val="0"/>
      </c:catAx>
      <c:valAx>
        <c:axId val="9643033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9642880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Аркуш1!$C$2:$C$9</c:f>
              <c:numCache>
                <c:formatCode>General</c:formatCode>
                <c:ptCount val="7"/>
                <c:pt idx="0">
                  <c:v>7</c:v>
                </c:pt>
                <c:pt idx="1">
                  <c:v>2</c:v>
                </c:pt>
                <c:pt idx="2">
                  <c:v>5</c:v>
                </c:pt>
                <c:pt idx="3">
                  <c:v>3</c:v>
                </c:pt>
                <c:pt idx="4">
                  <c:v>9</c:v>
                </c:pt>
                <c:pt idx="5">
                  <c:v>0</c:v>
                </c:pt>
                <c:pt idx="6">
                  <c:v>26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Аркуш1!$D$2:$D$9</c:f>
              <c:numCache>
                <c:formatCode>General</c:formatCode>
                <c:ptCount val="7"/>
                <c:pt idx="0">
                  <c:v>65</c:v>
                </c:pt>
                <c:pt idx="1">
                  <c:v>35</c:v>
                </c:pt>
                <c:pt idx="2">
                  <c:v>50</c:v>
                </c:pt>
                <c:pt idx="3">
                  <c:v>33</c:v>
                </c:pt>
                <c:pt idx="4">
                  <c:v>50</c:v>
                </c:pt>
                <c:pt idx="5">
                  <c:v>20</c:v>
                </c:pt>
                <c:pt idx="6">
                  <c:v>253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8-мі класи</c:v>
                </c:pt>
                <c:pt idx="4">
                  <c:v>9-ті класі</c:v>
                </c:pt>
                <c:pt idx="5">
                  <c:v>11-ті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Аркуш1!$E$2:$E$9</c:f>
              <c:numCache>
                <c:formatCode>General</c:formatCode>
                <c:ptCount val="7"/>
                <c:pt idx="0">
                  <c:v>38</c:v>
                </c:pt>
                <c:pt idx="1">
                  <c:v>59</c:v>
                </c:pt>
                <c:pt idx="2">
                  <c:v>29</c:v>
                </c:pt>
                <c:pt idx="3">
                  <c:v>35</c:v>
                </c:pt>
                <c:pt idx="4">
                  <c:v>29</c:v>
                </c:pt>
                <c:pt idx="5">
                  <c:v>39</c:v>
                </c:pt>
                <c:pt idx="6">
                  <c:v>229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463488"/>
        <c:axId val="96481664"/>
      </c:barChart>
      <c:catAx>
        <c:axId val="964634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6481664"/>
        <c:crosses val="autoZero"/>
        <c:auto val="1"/>
        <c:lblAlgn val="ctr"/>
        <c:lblOffset val="100"/>
        <c:noMultiLvlLbl val="0"/>
      </c:catAx>
      <c:valAx>
        <c:axId val="9648166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9646348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5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5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5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5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5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Аркуш1!$D$2:$D$7</c:f>
              <c:numCache>
                <c:formatCode>General</c:formatCode>
                <c:ptCount val="5"/>
                <c:pt idx="1">
                  <c:v>12</c:v>
                </c:pt>
                <c:pt idx="2">
                  <c:v>15</c:v>
                </c:pt>
                <c:pt idx="3">
                  <c:v>29</c:v>
                </c:pt>
                <c:pt idx="4">
                  <c:v>56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5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Аркуш1!$E$2:$E$7</c:f>
              <c:numCache>
                <c:formatCode>General</c:formatCode>
                <c:ptCount val="5"/>
                <c:pt idx="1">
                  <c:v>98</c:v>
                </c:pt>
                <c:pt idx="2">
                  <c:v>81</c:v>
                </c:pt>
                <c:pt idx="3">
                  <c:v>55</c:v>
                </c:pt>
                <c:pt idx="4">
                  <c:v>234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674112"/>
        <c:axId val="111675648"/>
      </c:barChart>
      <c:catAx>
        <c:axId val="11167411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1675648"/>
        <c:crosses val="autoZero"/>
        <c:auto val="1"/>
        <c:lblAlgn val="ctr"/>
        <c:lblOffset val="100"/>
        <c:noMultiLvlLbl val="0"/>
      </c:catAx>
      <c:valAx>
        <c:axId val="11167564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1167411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Кількість учннів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Аркуш1!$A$2:$A$15</c:f>
              <c:strCache>
                <c:ptCount val="14"/>
                <c:pt idx="0">
                  <c:v>2005/2006</c:v>
                </c:pt>
                <c:pt idx="1">
                  <c:v>2006/2007</c:v>
                </c:pt>
                <c:pt idx="2">
                  <c:v>2007/2008</c:v>
                </c:pt>
                <c:pt idx="3">
                  <c:v>2008/2009</c:v>
                </c:pt>
                <c:pt idx="4">
                  <c:v>2009/2010</c:v>
                </c:pt>
                <c:pt idx="5">
                  <c:v>2010/2011</c:v>
                </c:pt>
                <c:pt idx="6">
                  <c:v>20011/2012</c:v>
                </c:pt>
                <c:pt idx="7">
                  <c:v>2012/2013</c:v>
                </c:pt>
                <c:pt idx="8">
                  <c:v>2013/2014</c:v>
                </c:pt>
                <c:pt idx="9">
                  <c:v>2014/2015</c:v>
                </c:pt>
                <c:pt idx="10">
                  <c:v>2015/2016</c:v>
                </c:pt>
                <c:pt idx="11">
                  <c:v>2016/2017</c:v>
                </c:pt>
                <c:pt idx="12">
                  <c:v>2017/2018</c:v>
                </c:pt>
                <c:pt idx="13">
                  <c:v>2018/2019</c:v>
                </c:pt>
              </c:strCache>
            </c:strRef>
          </c:cat>
          <c:val>
            <c:numRef>
              <c:f>Аркуш1!$B$2:$B$15</c:f>
              <c:numCache>
                <c:formatCode>General</c:formatCode>
                <c:ptCount val="14"/>
                <c:pt idx="0">
                  <c:v>75</c:v>
                </c:pt>
                <c:pt idx="1">
                  <c:v>66</c:v>
                </c:pt>
                <c:pt idx="2">
                  <c:v>70</c:v>
                </c:pt>
                <c:pt idx="3">
                  <c:v>61</c:v>
                </c:pt>
                <c:pt idx="4">
                  <c:v>32</c:v>
                </c:pt>
                <c:pt idx="5">
                  <c:v>37</c:v>
                </c:pt>
                <c:pt idx="6">
                  <c:v>40</c:v>
                </c:pt>
                <c:pt idx="7">
                  <c:v>12</c:v>
                </c:pt>
                <c:pt idx="8">
                  <c:v>29</c:v>
                </c:pt>
                <c:pt idx="9">
                  <c:v>20</c:v>
                </c:pt>
                <c:pt idx="10">
                  <c:v>24</c:v>
                </c:pt>
                <c:pt idx="11">
                  <c:v>34</c:v>
                </c:pt>
                <c:pt idx="12">
                  <c:v>31</c:v>
                </c:pt>
                <c:pt idx="13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4528256"/>
        <c:axId val="74529792"/>
        <c:axId val="0"/>
      </c:bar3DChart>
      <c:catAx>
        <c:axId val="745282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4529792"/>
        <c:crosses val="autoZero"/>
        <c:auto val="1"/>
        <c:lblAlgn val="ctr"/>
        <c:lblOffset val="100"/>
        <c:noMultiLvlLbl val="0"/>
      </c:catAx>
      <c:valAx>
        <c:axId val="74529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4528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5"/>
                <c:pt idx="1">
                  <c:v>8-мі класи</c:v>
                </c:pt>
                <c:pt idx="2">
                  <c:v>9-ті класи</c:v>
                </c:pt>
                <c:pt idx="3">
                  <c:v>10-ті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5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5"/>
                <c:pt idx="1">
                  <c:v>8-мі класи</c:v>
                </c:pt>
                <c:pt idx="2">
                  <c:v>9-ті класи</c:v>
                </c:pt>
                <c:pt idx="3">
                  <c:v>10-ті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5"/>
                <c:pt idx="1">
                  <c:v>13</c:v>
                </c:pt>
                <c:pt idx="2">
                  <c:v>6</c:v>
                </c:pt>
                <c:pt idx="3">
                  <c:v>6</c:v>
                </c:pt>
                <c:pt idx="4">
                  <c:v>25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5"/>
                <c:pt idx="1">
                  <c:v>8-мі класи</c:v>
                </c:pt>
                <c:pt idx="2">
                  <c:v>9-ті класи</c:v>
                </c:pt>
                <c:pt idx="3">
                  <c:v>10-ті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Аркуш1!$D$2:$D$7</c:f>
              <c:numCache>
                <c:formatCode>General</c:formatCode>
                <c:ptCount val="5"/>
                <c:pt idx="1">
                  <c:v>26</c:v>
                </c:pt>
                <c:pt idx="2">
                  <c:v>7</c:v>
                </c:pt>
                <c:pt idx="3">
                  <c:v>18</c:v>
                </c:pt>
                <c:pt idx="4">
                  <c:v>51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5"/>
                <c:pt idx="1">
                  <c:v>8-мі класи</c:v>
                </c:pt>
                <c:pt idx="2">
                  <c:v>9-ті класи</c:v>
                </c:pt>
                <c:pt idx="3">
                  <c:v>10-ті класи</c:v>
                </c:pt>
                <c:pt idx="4">
                  <c:v>По гімназії</c:v>
                </c:pt>
              </c:strCache>
            </c:strRef>
          </c:cat>
          <c:val>
            <c:numRef>
              <c:f>Аркуш1!$E$2:$E$7</c:f>
              <c:numCache>
                <c:formatCode>General</c:formatCode>
                <c:ptCount val="5"/>
                <c:pt idx="1">
                  <c:v>32</c:v>
                </c:pt>
                <c:pt idx="2">
                  <c:v>75</c:v>
                </c:pt>
                <c:pt idx="3">
                  <c:v>34</c:v>
                </c:pt>
                <c:pt idx="4">
                  <c:v>141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712896"/>
        <c:axId val="111731072"/>
      </c:barChart>
      <c:catAx>
        <c:axId val="1117128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1731072"/>
        <c:crosses val="autoZero"/>
        <c:auto val="1"/>
        <c:lblAlgn val="ctr"/>
        <c:lblOffset val="100"/>
        <c:noMultiLvlLbl val="0"/>
      </c:catAx>
      <c:valAx>
        <c:axId val="11173107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1171289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4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Аркуш1!$B$2:$B$6</c:f>
              <c:numCache>
                <c:formatCode>General</c:formatCode>
                <c:ptCount val="4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4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Аркуш1!$C$2:$C$6</c:f>
              <c:numCache>
                <c:formatCode>General</c:formatCode>
                <c:ptCount val="4"/>
                <c:pt idx="0">
                  <c:v>21</c:v>
                </c:pt>
                <c:pt idx="1">
                  <c:v>12</c:v>
                </c:pt>
                <c:pt idx="2">
                  <c:v>15</c:v>
                </c:pt>
                <c:pt idx="3">
                  <c:v>48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4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Аркуш1!$D$2:$D$6</c:f>
              <c:numCache>
                <c:formatCode>General</c:formatCode>
                <c:ptCount val="4"/>
                <c:pt idx="0">
                  <c:v>40</c:v>
                </c:pt>
                <c:pt idx="1">
                  <c:v>28</c:v>
                </c:pt>
                <c:pt idx="2">
                  <c:v>32</c:v>
                </c:pt>
                <c:pt idx="3">
                  <c:v>100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Аркуш1!$A$2:$A$6</c:f>
              <c:strCache>
                <c:ptCount val="4"/>
                <c:pt idx="0">
                  <c:v>5-ті класи</c:v>
                </c:pt>
                <c:pt idx="1">
                  <c:v>6-ті класи</c:v>
                </c:pt>
                <c:pt idx="2">
                  <c:v>7-мі класи</c:v>
                </c:pt>
                <c:pt idx="3">
                  <c:v>По гімназії</c:v>
                </c:pt>
              </c:strCache>
            </c:strRef>
          </c:cat>
          <c:val>
            <c:numRef>
              <c:f>Аркуш1!$E$2:$E$6</c:f>
              <c:numCache>
                <c:formatCode>General</c:formatCode>
                <c:ptCount val="4"/>
                <c:pt idx="0">
                  <c:v>48</c:v>
                </c:pt>
                <c:pt idx="1">
                  <c:v>56</c:v>
                </c:pt>
                <c:pt idx="2">
                  <c:v>37</c:v>
                </c:pt>
                <c:pt idx="3">
                  <c:v>141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796992"/>
        <c:axId val="111798528"/>
      </c:barChart>
      <c:catAx>
        <c:axId val="1117969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1798528"/>
        <c:crosses val="autoZero"/>
        <c:auto val="1"/>
        <c:lblAlgn val="ctr"/>
        <c:lblOffset val="100"/>
        <c:noMultiLvlLbl val="0"/>
      </c:catAx>
      <c:valAx>
        <c:axId val="11179852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117969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Аркуш1!$B$2:$B$8</c:f>
              <c:numCache>
                <c:formatCode>General</c:formatCode>
                <c:ptCount val="7"/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Аркуш1!$C$2:$C$8</c:f>
              <c:numCache>
                <c:formatCode>General</c:formatCode>
                <c:ptCount val="7"/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Аркуш1!$D$2:$D$8</c:f>
              <c:numCache>
                <c:formatCode>General</c:formatCode>
                <c:ptCount val="7"/>
                <c:pt idx="1">
                  <c:v>28</c:v>
                </c:pt>
                <c:pt idx="2">
                  <c:v>22</c:v>
                </c:pt>
                <c:pt idx="3">
                  <c:v>25</c:v>
                </c:pt>
                <c:pt idx="4">
                  <c:v>19</c:v>
                </c:pt>
                <c:pt idx="5">
                  <c:v>29</c:v>
                </c:pt>
                <c:pt idx="6">
                  <c:v>123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Аркуш1!$A$2:$A$8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Аркуш1!$E$2:$E$8</c:f>
              <c:numCache>
                <c:formatCode>General</c:formatCode>
                <c:ptCount val="7"/>
                <c:pt idx="1">
                  <c:v>81</c:v>
                </c:pt>
                <c:pt idx="2">
                  <c:v>74</c:v>
                </c:pt>
                <c:pt idx="3">
                  <c:v>59</c:v>
                </c:pt>
                <c:pt idx="4">
                  <c:v>51</c:v>
                </c:pt>
                <c:pt idx="5">
                  <c:v>58</c:v>
                </c:pt>
                <c:pt idx="6">
                  <c:v>323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848064"/>
        <c:axId val="111858048"/>
      </c:barChart>
      <c:catAx>
        <c:axId val="1118480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1858048"/>
        <c:crosses val="autoZero"/>
        <c:auto val="1"/>
        <c:lblAlgn val="ctr"/>
        <c:lblOffset val="100"/>
        <c:noMultiLvlLbl val="0"/>
      </c:catAx>
      <c:valAx>
        <c:axId val="11185804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1184806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7"/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0</c:v>
                </c:pt>
                <c:pt idx="6">
                  <c:v>11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Аркуш1!$C$2:$C$9</c:f>
              <c:numCache>
                <c:formatCode>General</c:formatCode>
                <c:ptCount val="7"/>
                <c:pt idx="1">
                  <c:v>7</c:v>
                </c:pt>
                <c:pt idx="2">
                  <c:v>7</c:v>
                </c:pt>
                <c:pt idx="3">
                  <c:v>15</c:v>
                </c:pt>
                <c:pt idx="4">
                  <c:v>11</c:v>
                </c:pt>
                <c:pt idx="5">
                  <c:v>9</c:v>
                </c:pt>
                <c:pt idx="6">
                  <c:v>48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Аркуш1!$D$2:$D$9</c:f>
              <c:numCache>
                <c:formatCode>General</c:formatCode>
                <c:ptCount val="7"/>
                <c:pt idx="1">
                  <c:v>37</c:v>
                </c:pt>
                <c:pt idx="2">
                  <c:v>39</c:v>
                </c:pt>
                <c:pt idx="3">
                  <c:v>36</c:v>
                </c:pt>
                <c:pt idx="4">
                  <c:v>21</c:v>
                </c:pt>
                <c:pt idx="5">
                  <c:v>25</c:v>
                </c:pt>
                <c:pt idx="6">
                  <c:v>158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7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По гімназії</c:v>
                </c:pt>
              </c:strCache>
            </c:strRef>
          </c:cat>
          <c:val>
            <c:numRef>
              <c:f>Аркуш1!$E$2:$E$9</c:f>
              <c:numCache>
                <c:formatCode>General</c:formatCode>
                <c:ptCount val="7"/>
                <c:pt idx="1">
                  <c:v>64</c:v>
                </c:pt>
                <c:pt idx="2">
                  <c:v>48</c:v>
                </c:pt>
                <c:pt idx="3">
                  <c:v>29</c:v>
                </c:pt>
                <c:pt idx="4">
                  <c:v>35</c:v>
                </c:pt>
                <c:pt idx="5">
                  <c:v>53</c:v>
                </c:pt>
                <c:pt idx="6">
                  <c:v>229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936256"/>
        <c:axId val="111937792"/>
      </c:barChart>
      <c:catAx>
        <c:axId val="1119362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1937792"/>
        <c:crosses val="autoZero"/>
        <c:auto val="1"/>
        <c:lblAlgn val="ctr"/>
        <c:lblOffset val="100"/>
        <c:noMultiLvlLbl val="0"/>
      </c:catAx>
      <c:valAx>
        <c:axId val="11193779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119362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Аркуш1!$A$2:$A$10</c:f>
              <c:strCache>
                <c:ptCount val="9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10-ті класі</c:v>
                </c:pt>
                <c:pt idx="7">
                  <c:v>11-ті класи</c:v>
                </c:pt>
                <c:pt idx="8">
                  <c:v>По гімназії</c:v>
                </c:pt>
              </c:strCache>
            </c:strRef>
          </c:cat>
          <c:val>
            <c:numRef>
              <c:f>Аркуш1!$B$2:$B$10</c:f>
              <c:numCache>
                <c:formatCode>General</c:formatCode>
                <c:ptCount val="9"/>
                <c:pt idx="1">
                  <c:v>4</c:v>
                </c:pt>
                <c:pt idx="2">
                  <c:v>1</c:v>
                </c:pt>
                <c:pt idx="3">
                  <c:v>8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17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Аркуш1!$A$2:$A$10</c:f>
              <c:strCache>
                <c:ptCount val="9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10-ті класі</c:v>
                </c:pt>
                <c:pt idx="7">
                  <c:v>11-ті класи</c:v>
                </c:pt>
                <c:pt idx="8">
                  <c:v>По гімназії</c:v>
                </c:pt>
              </c:strCache>
            </c:strRef>
          </c:cat>
          <c:val>
            <c:numRef>
              <c:f>Аркуш1!$C$2:$C$10</c:f>
              <c:numCache>
                <c:formatCode>General</c:formatCode>
                <c:ptCount val="9"/>
                <c:pt idx="1">
                  <c:v>17</c:v>
                </c:pt>
                <c:pt idx="2">
                  <c:v>20</c:v>
                </c:pt>
                <c:pt idx="3">
                  <c:v>21</c:v>
                </c:pt>
                <c:pt idx="4">
                  <c:v>13</c:v>
                </c:pt>
                <c:pt idx="5">
                  <c:v>8</c:v>
                </c:pt>
                <c:pt idx="6">
                  <c:v>11</c:v>
                </c:pt>
                <c:pt idx="7">
                  <c:v>7</c:v>
                </c:pt>
                <c:pt idx="8">
                  <c:v>97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Аркуш1!$A$2:$A$10</c:f>
              <c:strCache>
                <c:ptCount val="9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10-ті класі</c:v>
                </c:pt>
                <c:pt idx="7">
                  <c:v>11-ті класи</c:v>
                </c:pt>
                <c:pt idx="8">
                  <c:v>По гімназії</c:v>
                </c:pt>
              </c:strCache>
            </c:strRef>
          </c:cat>
          <c:val>
            <c:numRef>
              <c:f>Аркуш1!$D$2:$D$10</c:f>
              <c:numCache>
                <c:formatCode>General</c:formatCode>
                <c:ptCount val="9"/>
                <c:pt idx="1">
                  <c:v>45</c:v>
                </c:pt>
                <c:pt idx="2">
                  <c:v>37</c:v>
                </c:pt>
                <c:pt idx="3">
                  <c:v>38</c:v>
                </c:pt>
                <c:pt idx="4">
                  <c:v>28</c:v>
                </c:pt>
                <c:pt idx="5">
                  <c:v>33</c:v>
                </c:pt>
                <c:pt idx="6">
                  <c:v>19</c:v>
                </c:pt>
                <c:pt idx="7">
                  <c:v>12</c:v>
                </c:pt>
                <c:pt idx="8">
                  <c:v>212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Аркуш1!$A$2:$A$10</c:f>
              <c:strCache>
                <c:ptCount val="9"/>
                <c:pt idx="1">
                  <c:v>5-ті класи</c:v>
                </c:pt>
                <c:pt idx="2">
                  <c:v>6-ті класи</c:v>
                </c:pt>
                <c:pt idx="3">
                  <c:v>7-мі класи</c:v>
                </c:pt>
                <c:pt idx="4">
                  <c:v>8-мі класи</c:v>
                </c:pt>
                <c:pt idx="5">
                  <c:v>9-ті класи</c:v>
                </c:pt>
                <c:pt idx="6">
                  <c:v>10-ті класі</c:v>
                </c:pt>
                <c:pt idx="7">
                  <c:v>11-ті класи</c:v>
                </c:pt>
                <c:pt idx="8">
                  <c:v>По гімназії</c:v>
                </c:pt>
              </c:strCache>
            </c:strRef>
          </c:cat>
          <c:val>
            <c:numRef>
              <c:f>Аркуш1!$E$2:$E$10</c:f>
              <c:numCache>
                <c:formatCode>General</c:formatCode>
                <c:ptCount val="9"/>
                <c:pt idx="1">
                  <c:v>38</c:v>
                </c:pt>
                <c:pt idx="2">
                  <c:v>36</c:v>
                </c:pt>
                <c:pt idx="3">
                  <c:v>13</c:v>
                </c:pt>
                <c:pt idx="4">
                  <c:v>23</c:v>
                </c:pt>
                <c:pt idx="5">
                  <c:v>41</c:v>
                </c:pt>
                <c:pt idx="6">
                  <c:v>20</c:v>
                </c:pt>
                <c:pt idx="7">
                  <c:v>29</c:v>
                </c:pt>
                <c:pt idx="8">
                  <c:v>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995520"/>
        <c:axId val="93520256"/>
      </c:barChart>
      <c:catAx>
        <c:axId val="1119955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3520256"/>
        <c:crosses val="autoZero"/>
        <c:auto val="1"/>
        <c:lblAlgn val="ctr"/>
        <c:lblOffset val="100"/>
        <c:noMultiLvlLbl val="0"/>
      </c:catAx>
      <c:valAx>
        <c:axId val="9352025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119955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2"/>
                <c:pt idx="0">
                  <c:v>9-ті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2"/>
                <c:pt idx="0">
                  <c:v>9-ті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2"/>
                <c:pt idx="0">
                  <c:v>12</c:v>
                </c:pt>
                <c:pt idx="1">
                  <c:v>12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2"/>
                <c:pt idx="0">
                  <c:v>9-ті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2"/>
                <c:pt idx="0">
                  <c:v>45</c:v>
                </c:pt>
                <c:pt idx="1">
                  <c:v>45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2"/>
                <c:pt idx="0">
                  <c:v>9-ті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2"/>
                <c:pt idx="0">
                  <c:v>31</c:v>
                </c:pt>
                <c:pt idx="1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602560"/>
        <c:axId val="93604096"/>
      </c:barChart>
      <c:catAx>
        <c:axId val="9360256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3604096"/>
        <c:crosses val="autoZero"/>
        <c:auto val="1"/>
        <c:lblAlgn val="ctr"/>
        <c:lblOffset val="100"/>
        <c:noMultiLvlLbl val="0"/>
      </c:catAx>
      <c:valAx>
        <c:axId val="93604096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9360256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11-ті класи</c:v>
                </c:pt>
              </c:strCache>
            </c:strRef>
          </c:cat>
          <c:val>
            <c:numRef>
              <c:f>Аркуш1!$B$2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11-ті класи</c:v>
                </c:pt>
              </c:strCache>
            </c:strRef>
          </c:cat>
          <c:val>
            <c:numRef>
              <c:f>Аркуш1!$C$2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11-ті класи</c:v>
                </c:pt>
              </c:strCache>
            </c:strRef>
          </c:cat>
          <c:val>
            <c:numRef>
              <c:f>Аркуш1!$D$2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11-ті класи</c:v>
                </c:pt>
              </c:strCache>
            </c:strRef>
          </c:cat>
          <c:val>
            <c:numRef>
              <c:f>Аркуш1!$E$2</c:f>
              <c:numCache>
                <c:formatCode>General</c:formatCode>
                <c:ptCount val="1"/>
                <c:pt idx="0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629056"/>
        <c:axId val="93647232"/>
      </c:barChart>
      <c:catAx>
        <c:axId val="936290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3647232"/>
        <c:crosses val="autoZero"/>
        <c:auto val="1"/>
        <c:lblAlgn val="ctr"/>
        <c:lblOffset val="100"/>
        <c:noMultiLvlLbl val="0"/>
      </c:catAx>
      <c:valAx>
        <c:axId val="9364723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936290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11-ті класи</c:v>
                </c:pt>
              </c:strCache>
            </c:strRef>
          </c:cat>
          <c:val>
            <c:numRef>
              <c:f>Аркуш1!$B$2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11-ті класи</c:v>
                </c:pt>
              </c:strCache>
            </c:strRef>
          </c:cat>
          <c:val>
            <c:numRef>
              <c:f>Аркуш1!$C$2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11-ті класи</c:v>
                </c:pt>
              </c:strCache>
            </c:strRef>
          </c:cat>
          <c:val>
            <c:numRef>
              <c:f>Аркуш1!$D$2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11-ті класи</c:v>
                </c:pt>
              </c:strCache>
            </c:strRef>
          </c:cat>
          <c:val>
            <c:numRef>
              <c:f>Аркуш1!$E$2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141056"/>
        <c:axId val="112142592"/>
      </c:barChart>
      <c:catAx>
        <c:axId val="11214105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2142592"/>
        <c:crosses val="autoZero"/>
        <c:auto val="1"/>
        <c:lblAlgn val="ctr"/>
        <c:lblOffset val="100"/>
        <c:noMultiLvlLbl val="0"/>
      </c:catAx>
      <c:valAx>
        <c:axId val="11214259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121410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6</c:v>
                </c:pt>
                <c:pt idx="1">
                  <c:v>0</c:v>
                </c:pt>
                <c:pt idx="2">
                  <c:v>6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15</c:v>
                </c:pt>
                <c:pt idx="1">
                  <c:v>23</c:v>
                </c:pt>
                <c:pt idx="2">
                  <c:v>38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3"/>
                <c:pt idx="0">
                  <c:v>37</c:v>
                </c:pt>
                <c:pt idx="1">
                  <c:v>36</c:v>
                </c:pt>
                <c:pt idx="2">
                  <c:v>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241280"/>
        <c:axId val="112251264"/>
      </c:barChart>
      <c:catAx>
        <c:axId val="1122412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2251264"/>
        <c:crosses val="autoZero"/>
        <c:auto val="1"/>
        <c:lblAlgn val="ctr"/>
        <c:lblOffset val="100"/>
        <c:noMultiLvlLbl val="0"/>
      </c:catAx>
      <c:valAx>
        <c:axId val="11225126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1224128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3"/>
                <c:pt idx="0">
                  <c:v>7</c:v>
                </c:pt>
                <c:pt idx="1">
                  <c:v>0</c:v>
                </c:pt>
                <c:pt idx="2">
                  <c:v>7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3"/>
                <c:pt idx="0">
                  <c:v>22</c:v>
                </c:pt>
                <c:pt idx="1">
                  <c:v>13</c:v>
                </c:pt>
                <c:pt idx="2">
                  <c:v>35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3"/>
                <c:pt idx="0">
                  <c:v>10-ті класи</c:v>
                </c:pt>
                <c:pt idx="1">
                  <c:v>11-ті класи</c:v>
                </c:pt>
                <c:pt idx="2">
                  <c:v>По гімназії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3"/>
                <c:pt idx="0">
                  <c:v>29</c:v>
                </c:pt>
                <c:pt idx="1">
                  <c:v>46</c:v>
                </c:pt>
                <c:pt idx="2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324224"/>
        <c:axId val="114325760"/>
      </c:barChart>
      <c:catAx>
        <c:axId val="1143242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4325760"/>
        <c:crosses val="autoZero"/>
        <c:auto val="1"/>
        <c:lblAlgn val="ctr"/>
        <c:lblOffset val="100"/>
        <c:noMultiLvlLbl val="0"/>
      </c:catAx>
      <c:valAx>
        <c:axId val="114325760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1432422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Учнів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Аркуш1!$A$2:$A$19</c:f>
              <c:strCache>
                <c:ptCount val="14"/>
                <c:pt idx="0">
                  <c:v>5-А</c:v>
                </c:pt>
                <c:pt idx="1">
                  <c:v>5-Г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8-В</c:v>
                </c:pt>
                <c:pt idx="9">
                  <c:v>9-А</c:v>
                </c:pt>
                <c:pt idx="10">
                  <c:v>9-Б</c:v>
                </c:pt>
                <c:pt idx="11">
                  <c:v>9-В</c:v>
                </c:pt>
                <c:pt idx="12">
                  <c:v>10-А</c:v>
                </c:pt>
                <c:pt idx="13">
                  <c:v>11-А</c:v>
                </c:pt>
              </c:strCache>
            </c:strRef>
          </c:cat>
          <c:val>
            <c:numRef>
              <c:f>Аркуш1!$B$2:$B$19</c:f>
              <c:numCache>
                <c:formatCode>General</c:formatCode>
                <c:ptCount val="14"/>
                <c:pt idx="0">
                  <c:v>1</c:v>
                </c:pt>
                <c:pt idx="1">
                  <c:v>5</c:v>
                </c:pt>
                <c:pt idx="2">
                  <c:v>1</c:v>
                </c:pt>
                <c:pt idx="3">
                  <c:v>5</c:v>
                </c:pt>
                <c:pt idx="4">
                  <c:v>5</c:v>
                </c:pt>
                <c:pt idx="5">
                  <c:v>8</c:v>
                </c:pt>
                <c:pt idx="6">
                  <c:v>4</c:v>
                </c:pt>
                <c:pt idx="7">
                  <c:v>3</c:v>
                </c:pt>
                <c:pt idx="8">
                  <c:v>1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3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Стовпець1</c:v>
                </c:pt>
              </c:strCache>
            </c:strRef>
          </c:tx>
          <c:invertIfNegative val="0"/>
          <c:cat>
            <c:strRef>
              <c:f>Аркуш1!$A$2:$A$19</c:f>
              <c:strCache>
                <c:ptCount val="14"/>
                <c:pt idx="0">
                  <c:v>5-А</c:v>
                </c:pt>
                <c:pt idx="1">
                  <c:v>5-Г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8-В</c:v>
                </c:pt>
                <c:pt idx="9">
                  <c:v>9-А</c:v>
                </c:pt>
                <c:pt idx="10">
                  <c:v>9-Б</c:v>
                </c:pt>
                <c:pt idx="11">
                  <c:v>9-В</c:v>
                </c:pt>
                <c:pt idx="12">
                  <c:v>10-А</c:v>
                </c:pt>
                <c:pt idx="13">
                  <c:v>11-А</c:v>
                </c:pt>
              </c:strCache>
            </c:strRef>
          </c:cat>
          <c:val>
            <c:numRef>
              <c:f>Аркуш1!$C$2:$C$19</c:f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Стовпець2</c:v>
                </c:pt>
              </c:strCache>
            </c:strRef>
          </c:tx>
          <c:invertIfNegative val="0"/>
          <c:cat>
            <c:strRef>
              <c:f>Аркуш1!$A$2:$A$19</c:f>
              <c:strCache>
                <c:ptCount val="14"/>
                <c:pt idx="0">
                  <c:v>5-А</c:v>
                </c:pt>
                <c:pt idx="1">
                  <c:v>5-Г</c:v>
                </c:pt>
                <c:pt idx="2">
                  <c:v>6-А</c:v>
                </c:pt>
                <c:pt idx="3">
                  <c:v>6-Б</c:v>
                </c:pt>
                <c:pt idx="4">
                  <c:v>7-А</c:v>
                </c:pt>
                <c:pt idx="5">
                  <c:v>7-Б</c:v>
                </c:pt>
                <c:pt idx="6">
                  <c:v>8-А</c:v>
                </c:pt>
                <c:pt idx="7">
                  <c:v>8-Б</c:v>
                </c:pt>
                <c:pt idx="8">
                  <c:v>8-В</c:v>
                </c:pt>
                <c:pt idx="9">
                  <c:v>9-А</c:v>
                </c:pt>
                <c:pt idx="10">
                  <c:v>9-Б</c:v>
                </c:pt>
                <c:pt idx="11">
                  <c:v>9-В</c:v>
                </c:pt>
                <c:pt idx="12">
                  <c:v>10-А</c:v>
                </c:pt>
                <c:pt idx="13">
                  <c:v>11-А</c:v>
                </c:pt>
              </c:strCache>
            </c:strRef>
          </c:cat>
          <c:val>
            <c:numRef>
              <c:f>Аркуш1!$D$2:$D$19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4556928"/>
        <c:axId val="74558464"/>
        <c:axId val="0"/>
      </c:bar3DChart>
      <c:catAx>
        <c:axId val="745569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4558464"/>
        <c:crosses val="autoZero"/>
        <c:auto val="1"/>
        <c:lblAlgn val="ctr"/>
        <c:lblOffset val="100"/>
        <c:noMultiLvlLbl val="0"/>
      </c:catAx>
      <c:valAx>
        <c:axId val="74558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455692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2"/>
                <c:pt idx="0">
                  <c:v>11-ті класи</c:v>
                </c:pt>
                <c:pt idx="1">
                  <c:v>По гімназії 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2"/>
                <c:pt idx="0">
                  <c:v>11-ті класи</c:v>
                </c:pt>
                <c:pt idx="1">
                  <c:v>По гімназії 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2"/>
                <c:pt idx="0">
                  <c:v>11-ті класи</c:v>
                </c:pt>
                <c:pt idx="1">
                  <c:v>По гімназії 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2"/>
                <c:pt idx="0">
                  <c:v>11</c:v>
                </c:pt>
                <c:pt idx="1">
                  <c:v>11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2"/>
                <c:pt idx="0">
                  <c:v>11-ті класи</c:v>
                </c:pt>
                <c:pt idx="1">
                  <c:v>По гімназії 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2"/>
                <c:pt idx="0">
                  <c:v>46</c:v>
                </c:pt>
                <c:pt idx="1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363008"/>
        <c:axId val="114377088"/>
      </c:barChart>
      <c:catAx>
        <c:axId val="1143630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4377088"/>
        <c:crosses val="autoZero"/>
        <c:auto val="1"/>
        <c:lblAlgn val="ctr"/>
        <c:lblOffset val="100"/>
        <c:noMultiLvlLbl val="0"/>
      </c:catAx>
      <c:valAx>
        <c:axId val="11437708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1436300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056515834027554"/>
          <c:y val="3.1316606633830187E-2"/>
          <c:w val="0.64295218913456353"/>
          <c:h val="0.9373667867323350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9-ті класи</c:v>
                </c:pt>
              </c:strCache>
            </c:strRef>
          </c:cat>
          <c:val>
            <c:numRef>
              <c:f>Аркуш1!$B$2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9-ті класи</c:v>
                </c:pt>
              </c:strCache>
            </c:strRef>
          </c:cat>
          <c:val>
            <c:numRef>
              <c:f>Аркуш1!$C$2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9-ті класи</c:v>
                </c:pt>
              </c:strCache>
            </c:strRef>
          </c:cat>
          <c:val>
            <c:numRef>
              <c:f>Аркуш1!$D$2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</c:f>
              <c:strCache>
                <c:ptCount val="1"/>
                <c:pt idx="0">
                  <c:v>9-ті класи</c:v>
                </c:pt>
              </c:strCache>
            </c:strRef>
          </c:cat>
          <c:val>
            <c:numRef>
              <c:f>Аркуш1!$E$2</c:f>
              <c:numCache>
                <c:formatCode>General</c:formatCode>
                <c:ptCount val="1"/>
                <c:pt idx="0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418432"/>
        <c:axId val="114419968"/>
      </c:barChart>
      <c:catAx>
        <c:axId val="1144184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4419968"/>
        <c:crosses val="autoZero"/>
        <c:auto val="1"/>
        <c:lblAlgn val="ctr"/>
        <c:lblOffset val="100"/>
        <c:noMultiLvlLbl val="0"/>
      </c:catAx>
      <c:valAx>
        <c:axId val="11441996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1441843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056515834027554"/>
          <c:y val="3.1316606633830187E-2"/>
          <c:w val="0.64295218913456353"/>
          <c:h val="0.9373667867323350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2"/>
                <c:pt idx="0">
                  <c:v>11-ті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Аркуш1!$B$2:$B$4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2"/>
                <c:pt idx="0">
                  <c:v>11-ті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Аркуш1!$C$2:$C$4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2"/>
                <c:pt idx="0">
                  <c:v>11-ті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Аркуш1!$D$2:$D$4</c:f>
              <c:numCache>
                <c:formatCode>General</c:formatCode>
                <c:ptCount val="2"/>
                <c:pt idx="0">
                  <c:v>23</c:v>
                </c:pt>
                <c:pt idx="1">
                  <c:v>23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Аркуш1!$A$2:$A$4</c:f>
              <c:strCache>
                <c:ptCount val="2"/>
                <c:pt idx="0">
                  <c:v>11-ті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Аркуш1!$E$2:$E$4</c:f>
              <c:numCache>
                <c:formatCode>General</c:formatCode>
                <c:ptCount val="2"/>
                <c:pt idx="0">
                  <c:v>32</c:v>
                </c:pt>
                <c:pt idx="1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4465408"/>
        <c:axId val="114479488"/>
      </c:barChart>
      <c:catAx>
        <c:axId val="1144654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14479488"/>
        <c:crosses val="autoZero"/>
        <c:auto val="1"/>
        <c:lblAlgn val="ctr"/>
        <c:lblOffset val="100"/>
        <c:noMultiLvlLbl val="0"/>
      </c:catAx>
      <c:valAx>
        <c:axId val="11447948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1446540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056515834027554"/>
          <c:y val="3.1316606633830187E-2"/>
          <c:w val="0.64295218913456353"/>
          <c:h val="0.9373667867323350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11-ті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11-ті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Аркуш1!$C$2:$C$3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11-ті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Аркуш1!$D$2:$D$3</c:f>
              <c:numCache>
                <c:formatCode>General</c:formatCode>
                <c:ptCount val="2"/>
                <c:pt idx="0">
                  <c:v>16</c:v>
                </c:pt>
                <c:pt idx="1">
                  <c:v>16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11-ті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Аркуш1!$E$2:$E$3</c:f>
              <c:numCache>
                <c:formatCode>General</c:formatCode>
                <c:ptCount val="2"/>
                <c:pt idx="0">
                  <c:v>39</c:v>
                </c:pt>
                <c:pt idx="1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871168"/>
        <c:axId val="96872704"/>
      </c:barChart>
      <c:catAx>
        <c:axId val="968711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6872704"/>
        <c:crosses val="autoZero"/>
        <c:auto val="1"/>
        <c:lblAlgn val="ctr"/>
        <c:lblOffset val="100"/>
        <c:noMultiLvlLbl val="0"/>
      </c:catAx>
      <c:valAx>
        <c:axId val="9687270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9687116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056515834027554"/>
          <c:y val="3.1316606633830187E-2"/>
          <c:w val="0.64295218913456353"/>
          <c:h val="0.9373667867323350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5-ті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5-ті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Аркуш1!$C$2:$C$3</c:f>
              <c:numCache>
                <c:formatCode>General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5-ті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Аркуш1!$D$2:$D$3</c:f>
              <c:numCache>
                <c:formatCode>General</c:formatCode>
                <c:ptCount val="2"/>
                <c:pt idx="0">
                  <c:v>54</c:v>
                </c:pt>
                <c:pt idx="1">
                  <c:v>54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5-ті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Аркуш1!$E$2:$E$3</c:f>
              <c:numCache>
                <c:formatCode>General</c:formatCode>
                <c:ptCount val="2"/>
                <c:pt idx="0">
                  <c:v>48</c:v>
                </c:pt>
                <c:pt idx="1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914048"/>
        <c:axId val="97259904"/>
      </c:barChart>
      <c:catAx>
        <c:axId val="969140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7259904"/>
        <c:crosses val="autoZero"/>
        <c:auto val="1"/>
        <c:lblAlgn val="ctr"/>
        <c:lblOffset val="100"/>
        <c:noMultiLvlLbl val="0"/>
      </c:catAx>
      <c:valAx>
        <c:axId val="9725990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9691404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056515834027554"/>
          <c:y val="3.1316606633830187E-2"/>
          <c:w val="0.64295218913456353"/>
          <c:h val="0.9373667867323350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Початковий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10-ті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Середній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10-ті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Аркуш1!$C$2:$C$3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Достатній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10-ті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Аркуш1!$D$2:$D$3</c:f>
              <c:numCache>
                <c:formatCode>General</c:formatCode>
                <c:ptCount val="2"/>
                <c:pt idx="0">
                  <c:v>38</c:v>
                </c:pt>
                <c:pt idx="1">
                  <c:v>38</c:v>
                </c:pt>
              </c:numCache>
            </c:numRef>
          </c:val>
        </c:ser>
        <c:ser>
          <c:idx val="3"/>
          <c:order val="3"/>
          <c:tx>
            <c:strRef>
              <c:f>Аркуш1!$E$1</c:f>
              <c:strCache>
                <c:ptCount val="1"/>
                <c:pt idx="0">
                  <c:v>Високий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10-ті класи</c:v>
                </c:pt>
                <c:pt idx="1">
                  <c:v>По гімназії</c:v>
                </c:pt>
              </c:strCache>
            </c:strRef>
          </c:cat>
          <c:val>
            <c:numRef>
              <c:f>Аркуш1!$E$2:$E$3</c:f>
              <c:numCache>
                <c:formatCode>General</c:formatCode>
                <c:ptCount val="2"/>
                <c:pt idx="0">
                  <c:v>15</c:v>
                </c:pt>
                <c:pt idx="1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006336"/>
        <c:axId val="97007872"/>
      </c:barChart>
      <c:catAx>
        <c:axId val="9700633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7007872"/>
        <c:crosses val="autoZero"/>
        <c:auto val="1"/>
        <c:lblAlgn val="ctr"/>
        <c:lblOffset val="100"/>
        <c:noMultiLvlLbl val="0"/>
      </c:catAx>
      <c:valAx>
        <c:axId val="97007872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9700633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229859624631273E-2"/>
          <c:y val="2.5754168336979608E-2"/>
          <c:w val="0.94018031992658324"/>
          <c:h val="0.4856280592197945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Учнів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Аркуш1!$A$2:$A$21</c:f>
              <c:strCache>
                <c:ptCount val="18"/>
                <c:pt idx="0">
                  <c:v>Алгебра</c:v>
                </c:pt>
                <c:pt idx="1">
                  <c:v>Хімія</c:v>
                </c:pt>
                <c:pt idx="2">
                  <c:v>Українська мова</c:v>
                </c:pt>
                <c:pt idx="3">
                  <c:v>Історія України</c:v>
                </c:pt>
                <c:pt idx="4">
                  <c:v>Трудове навчання </c:v>
                </c:pt>
                <c:pt idx="5">
                  <c:v>Фізична культура</c:v>
                </c:pt>
                <c:pt idx="6">
                  <c:v>Біологія </c:v>
                </c:pt>
                <c:pt idx="7">
                  <c:v>Англійська мова</c:v>
                </c:pt>
                <c:pt idx="9">
                  <c:v>Географія</c:v>
                </c:pt>
                <c:pt idx="10">
                  <c:v>Українська література</c:v>
                </c:pt>
                <c:pt idx="11">
                  <c:v>Геометрія</c:v>
                </c:pt>
                <c:pt idx="12">
                  <c:v>Всесвітня історія</c:v>
                </c:pt>
                <c:pt idx="13">
                  <c:v>Фізика</c:v>
                </c:pt>
                <c:pt idx="14">
                  <c:v>Німецька мова</c:v>
                </c:pt>
                <c:pt idx="15">
                  <c:v>Зарубіжна література</c:v>
                </c:pt>
                <c:pt idx="16">
                  <c:v>Образотворче мистецтво</c:v>
                </c:pt>
                <c:pt idx="17">
                  <c:v>Російська мова</c:v>
                </c:pt>
              </c:strCache>
            </c:strRef>
          </c:cat>
          <c:val>
            <c:numRef>
              <c:f>Аркуш1!$B$2:$B$21</c:f>
              <c:numCache>
                <c:formatCode>General</c:formatCode>
                <c:ptCount val="18"/>
                <c:pt idx="0" formatCode="0">
                  <c:v>7</c:v>
                </c:pt>
                <c:pt idx="1">
                  <c:v>2</c:v>
                </c:pt>
                <c:pt idx="2">
                  <c:v>2</c:v>
                </c:pt>
                <c:pt idx="3">
                  <c:v>10</c:v>
                </c:pt>
                <c:pt idx="4">
                  <c:v>11</c:v>
                </c:pt>
                <c:pt idx="5">
                  <c:v>17</c:v>
                </c:pt>
                <c:pt idx="6">
                  <c:v>1</c:v>
                </c:pt>
                <c:pt idx="7">
                  <c:v>4</c:v>
                </c:pt>
                <c:pt idx="9">
                  <c:v>1</c:v>
                </c:pt>
                <c:pt idx="10">
                  <c:v>2</c:v>
                </c:pt>
                <c:pt idx="11">
                  <c:v>6</c:v>
                </c:pt>
                <c:pt idx="12">
                  <c:v>5</c:v>
                </c:pt>
                <c:pt idx="13">
                  <c:v>2</c:v>
                </c:pt>
                <c:pt idx="14">
                  <c:v>1</c:v>
                </c:pt>
                <c:pt idx="15">
                  <c:v>3</c:v>
                </c:pt>
                <c:pt idx="16">
                  <c:v>1</c:v>
                </c:pt>
                <c:pt idx="17">
                  <c:v>1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Стовпець1</c:v>
                </c:pt>
              </c:strCache>
            </c:strRef>
          </c:tx>
          <c:invertIfNegative val="0"/>
          <c:cat>
            <c:strRef>
              <c:f>Аркуш1!$A$2:$A$21</c:f>
              <c:strCache>
                <c:ptCount val="18"/>
                <c:pt idx="0">
                  <c:v>Алгебра</c:v>
                </c:pt>
                <c:pt idx="1">
                  <c:v>Хімія</c:v>
                </c:pt>
                <c:pt idx="2">
                  <c:v>Українська мова</c:v>
                </c:pt>
                <c:pt idx="3">
                  <c:v>Історія України</c:v>
                </c:pt>
                <c:pt idx="4">
                  <c:v>Трудове навчання </c:v>
                </c:pt>
                <c:pt idx="5">
                  <c:v>Фізична культура</c:v>
                </c:pt>
                <c:pt idx="6">
                  <c:v>Біологія </c:v>
                </c:pt>
                <c:pt idx="7">
                  <c:v>Англійська мова</c:v>
                </c:pt>
                <c:pt idx="9">
                  <c:v>Географія</c:v>
                </c:pt>
                <c:pt idx="10">
                  <c:v>Українська література</c:v>
                </c:pt>
                <c:pt idx="11">
                  <c:v>Геометрія</c:v>
                </c:pt>
                <c:pt idx="12">
                  <c:v>Всесвітня історія</c:v>
                </c:pt>
                <c:pt idx="13">
                  <c:v>Фізика</c:v>
                </c:pt>
                <c:pt idx="14">
                  <c:v>Німецька мова</c:v>
                </c:pt>
                <c:pt idx="15">
                  <c:v>Зарубіжна література</c:v>
                </c:pt>
                <c:pt idx="16">
                  <c:v>Образотворче мистецтво</c:v>
                </c:pt>
                <c:pt idx="17">
                  <c:v>Російська мова</c:v>
                </c:pt>
              </c:strCache>
            </c:strRef>
          </c:cat>
          <c:val>
            <c:numRef>
              <c:f>Аркуш1!$C$2:$C$21</c:f>
            </c:numRef>
          </c:val>
          <c:shape val="box"/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Стовпець2</c:v>
                </c:pt>
              </c:strCache>
            </c:strRef>
          </c:tx>
          <c:invertIfNegative val="0"/>
          <c:cat>
            <c:strRef>
              <c:f>Аркуш1!$A$2:$A$21</c:f>
              <c:strCache>
                <c:ptCount val="18"/>
                <c:pt idx="0">
                  <c:v>Алгебра</c:v>
                </c:pt>
                <c:pt idx="1">
                  <c:v>Хімія</c:v>
                </c:pt>
                <c:pt idx="2">
                  <c:v>Українська мова</c:v>
                </c:pt>
                <c:pt idx="3">
                  <c:v>Історія України</c:v>
                </c:pt>
                <c:pt idx="4">
                  <c:v>Трудове навчання </c:v>
                </c:pt>
                <c:pt idx="5">
                  <c:v>Фізична культура</c:v>
                </c:pt>
                <c:pt idx="6">
                  <c:v>Біологія </c:v>
                </c:pt>
                <c:pt idx="7">
                  <c:v>Англійська мова</c:v>
                </c:pt>
                <c:pt idx="9">
                  <c:v>Географія</c:v>
                </c:pt>
                <c:pt idx="10">
                  <c:v>Українська література</c:v>
                </c:pt>
                <c:pt idx="11">
                  <c:v>Геометрія</c:v>
                </c:pt>
                <c:pt idx="12">
                  <c:v>Всесвітня історія</c:v>
                </c:pt>
                <c:pt idx="13">
                  <c:v>Фізика</c:v>
                </c:pt>
                <c:pt idx="14">
                  <c:v>Німецька мова</c:v>
                </c:pt>
                <c:pt idx="15">
                  <c:v>Зарубіжна література</c:v>
                </c:pt>
                <c:pt idx="16">
                  <c:v>Образотворче мистецтво</c:v>
                </c:pt>
                <c:pt idx="17">
                  <c:v>Російська мова</c:v>
                </c:pt>
              </c:strCache>
            </c:strRef>
          </c:cat>
          <c:val>
            <c:numRef>
              <c:f>Аркуш1!$D$2:$D$21</c:f>
            </c:numRef>
          </c:val>
          <c:shape val="box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7057024"/>
        <c:axId val="97071104"/>
        <c:axId val="0"/>
      </c:bar3DChart>
      <c:catAx>
        <c:axId val="970570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7071104"/>
        <c:crosses val="autoZero"/>
        <c:auto val="1"/>
        <c:lblAlgn val="ctr"/>
        <c:lblOffset val="100"/>
        <c:noMultiLvlLbl val="0"/>
      </c:catAx>
      <c:valAx>
        <c:axId val="9707110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705702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11-Б</c:v>
                </c:pt>
                <c:pt idx="1">
                  <c:v>5-Б</c:v>
                </c:pt>
                <c:pt idx="2">
                  <c:v>5-В</c:v>
                </c:pt>
                <c:pt idx="3">
                  <c:v>10-Б</c:v>
                </c:pt>
                <c:pt idx="4">
                  <c:v>6-Г</c:v>
                </c:pt>
                <c:pt idx="5">
                  <c:v>11-А</c:v>
                </c:pt>
                <c:pt idx="6">
                  <c:v>9-Б</c:v>
                </c:pt>
                <c:pt idx="7">
                  <c:v>6-В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8"/>
                <c:pt idx="0">
                  <c:v>9.4</c:v>
                </c:pt>
                <c:pt idx="1">
                  <c:v>9.4</c:v>
                </c:pt>
                <c:pt idx="2">
                  <c:v>8.8000000000000007</c:v>
                </c:pt>
                <c:pt idx="3">
                  <c:v>8.6</c:v>
                </c:pt>
                <c:pt idx="4">
                  <c:v>8.5</c:v>
                </c:pt>
                <c:pt idx="5">
                  <c:v>8.5</c:v>
                </c:pt>
                <c:pt idx="6">
                  <c:v>8.4</c:v>
                </c:pt>
                <c:pt idx="7">
                  <c:v>8.4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Стовпець1</c:v>
                </c:pt>
              </c:strCache>
            </c:strRef>
          </c:tx>
          <c:invertIfNegative val="0"/>
          <c:cat>
            <c:strRef>
              <c:f>Аркуш1!$A$2:$A$9</c:f>
              <c:strCache>
                <c:ptCount val="8"/>
                <c:pt idx="0">
                  <c:v>11-Б</c:v>
                </c:pt>
                <c:pt idx="1">
                  <c:v>5-Б</c:v>
                </c:pt>
                <c:pt idx="2">
                  <c:v>5-В</c:v>
                </c:pt>
                <c:pt idx="3">
                  <c:v>10-Б</c:v>
                </c:pt>
                <c:pt idx="4">
                  <c:v>6-Г</c:v>
                </c:pt>
                <c:pt idx="5">
                  <c:v>11-А</c:v>
                </c:pt>
                <c:pt idx="6">
                  <c:v>9-Б</c:v>
                </c:pt>
                <c:pt idx="7">
                  <c:v>6-В</c:v>
                </c:pt>
              </c:strCache>
            </c:strRef>
          </c:cat>
          <c:val>
            <c:numRef>
              <c:f>Аркуш1!$C$2:$C$9</c:f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Стовпець2</c:v>
                </c:pt>
              </c:strCache>
            </c:strRef>
          </c:tx>
          <c:invertIfNegative val="0"/>
          <c:cat>
            <c:strRef>
              <c:f>Аркуш1!$A$2:$A$9</c:f>
              <c:strCache>
                <c:ptCount val="8"/>
                <c:pt idx="0">
                  <c:v>11-Б</c:v>
                </c:pt>
                <c:pt idx="1">
                  <c:v>5-Б</c:v>
                </c:pt>
                <c:pt idx="2">
                  <c:v>5-В</c:v>
                </c:pt>
                <c:pt idx="3">
                  <c:v>10-Б</c:v>
                </c:pt>
                <c:pt idx="4">
                  <c:v>6-Г</c:v>
                </c:pt>
                <c:pt idx="5">
                  <c:v>11-А</c:v>
                </c:pt>
                <c:pt idx="6">
                  <c:v>9-Б</c:v>
                </c:pt>
                <c:pt idx="7">
                  <c:v>6-В</c:v>
                </c:pt>
              </c:strCache>
            </c:strRef>
          </c:cat>
          <c:val>
            <c:numRef>
              <c:f>Аркуш1!$D$2:$D$9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7209344"/>
        <c:axId val="97223424"/>
        <c:axId val="0"/>
      </c:bar3DChart>
      <c:catAx>
        <c:axId val="972093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7223424"/>
        <c:crosses val="autoZero"/>
        <c:auto val="1"/>
        <c:lblAlgn val="ctr"/>
        <c:lblOffset val="100"/>
        <c:noMultiLvlLbl val="0"/>
      </c:catAx>
      <c:valAx>
        <c:axId val="97223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720934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Рівень успішності (%)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4"/>
                <c:pt idx="0">
                  <c:v>5-Б</c:v>
                </c:pt>
                <c:pt idx="1">
                  <c:v>5-В</c:v>
                </c:pt>
                <c:pt idx="2">
                  <c:v>11-Б</c:v>
                </c:pt>
                <c:pt idx="3">
                  <c:v>6-В</c:v>
                </c:pt>
              </c:strCache>
            </c:strRef>
          </c:cat>
          <c:val>
            <c:numRef>
              <c:f>Аркуш1!$B$2:$B$5</c:f>
              <c:numCache>
                <c:formatCode>General</c:formatCode>
                <c:ptCount val="4"/>
                <c:pt idx="0">
                  <c:v>85.7</c:v>
                </c:pt>
                <c:pt idx="1">
                  <c:v>60.7</c:v>
                </c:pt>
                <c:pt idx="2">
                  <c:v>58.6</c:v>
                </c:pt>
                <c:pt idx="3">
                  <c:v>57.2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Стовпець1</c:v>
                </c:pt>
              </c:strCache>
            </c:strRef>
          </c:tx>
          <c:invertIfNegative val="0"/>
          <c:cat>
            <c:strRef>
              <c:f>Аркуш1!$A$2:$A$5</c:f>
              <c:strCache>
                <c:ptCount val="4"/>
                <c:pt idx="0">
                  <c:v>5-Б</c:v>
                </c:pt>
                <c:pt idx="1">
                  <c:v>5-В</c:v>
                </c:pt>
                <c:pt idx="2">
                  <c:v>11-Б</c:v>
                </c:pt>
                <c:pt idx="3">
                  <c:v>6-В</c:v>
                </c:pt>
              </c:strCache>
            </c:strRef>
          </c:cat>
          <c:val>
            <c:numRef>
              <c:f>Аркуш1!$C$2:$C$5</c:f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Стовпець2</c:v>
                </c:pt>
              </c:strCache>
            </c:strRef>
          </c:tx>
          <c:invertIfNegative val="0"/>
          <c:cat>
            <c:strRef>
              <c:f>Аркуш1!$A$2:$A$5</c:f>
              <c:strCache>
                <c:ptCount val="4"/>
                <c:pt idx="0">
                  <c:v>5-Б</c:v>
                </c:pt>
                <c:pt idx="1">
                  <c:v>5-В</c:v>
                </c:pt>
                <c:pt idx="2">
                  <c:v>11-Б</c:v>
                </c:pt>
                <c:pt idx="3">
                  <c:v>6-В</c:v>
                </c:pt>
              </c:strCache>
            </c:strRef>
          </c:cat>
          <c:val>
            <c:numRef>
              <c:f>Аркуш1!$D$2:$D$5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7246592"/>
        <c:axId val="97248384"/>
        <c:axId val="0"/>
      </c:bar3DChart>
      <c:catAx>
        <c:axId val="97246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7248384"/>
        <c:crosses val="autoZero"/>
        <c:auto val="1"/>
        <c:lblAlgn val="ctr"/>
        <c:lblOffset val="100"/>
        <c:noMultiLvlLbl val="0"/>
      </c:catAx>
      <c:valAx>
        <c:axId val="97248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972465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Учнів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Аркуш1!$A$2:$A$15</c:f>
              <c:strCache>
                <c:ptCount val="10"/>
                <c:pt idx="0">
                  <c:v>5-Б</c:v>
                </c:pt>
                <c:pt idx="1">
                  <c:v>5-Г</c:v>
                </c:pt>
                <c:pt idx="2">
                  <c:v>6-В</c:v>
                </c:pt>
                <c:pt idx="3">
                  <c:v>9-А</c:v>
                </c:pt>
                <c:pt idx="4">
                  <c:v>9-Б</c:v>
                </c:pt>
                <c:pt idx="5">
                  <c:v>9-В</c:v>
                </c:pt>
                <c:pt idx="6">
                  <c:v>10-А</c:v>
                </c:pt>
                <c:pt idx="7">
                  <c:v>10-Б</c:v>
                </c:pt>
                <c:pt idx="8">
                  <c:v>11-А</c:v>
                </c:pt>
                <c:pt idx="9">
                  <c:v>11-Б</c:v>
                </c:pt>
              </c:strCache>
            </c:strRef>
          </c:cat>
          <c:val>
            <c:numRef>
              <c:f>Аркуш1!$B$2:$B$15</c:f>
              <c:numCache>
                <c:formatCode>General</c:formatCode>
                <c:ptCount val="10"/>
                <c:pt idx="0">
                  <c:v>2</c:v>
                </c:pt>
                <c:pt idx="1">
                  <c:v>1</c:v>
                </c:pt>
                <c:pt idx="2">
                  <c:v>7</c:v>
                </c:pt>
                <c:pt idx="3">
                  <c:v>5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1</c:v>
                </c:pt>
                <c:pt idx="9">
                  <c:v>3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Стовпець1</c:v>
                </c:pt>
              </c:strCache>
            </c:strRef>
          </c:tx>
          <c:invertIfNegative val="0"/>
          <c:cat>
            <c:strRef>
              <c:f>Аркуш1!$A$2:$A$15</c:f>
              <c:strCache>
                <c:ptCount val="10"/>
                <c:pt idx="0">
                  <c:v>5-Б</c:v>
                </c:pt>
                <c:pt idx="1">
                  <c:v>5-Г</c:v>
                </c:pt>
                <c:pt idx="2">
                  <c:v>6-В</c:v>
                </c:pt>
                <c:pt idx="3">
                  <c:v>9-А</c:v>
                </c:pt>
                <c:pt idx="4">
                  <c:v>9-Б</c:v>
                </c:pt>
                <c:pt idx="5">
                  <c:v>9-В</c:v>
                </c:pt>
                <c:pt idx="6">
                  <c:v>10-А</c:v>
                </c:pt>
                <c:pt idx="7">
                  <c:v>10-Б</c:v>
                </c:pt>
                <c:pt idx="8">
                  <c:v>11-А</c:v>
                </c:pt>
                <c:pt idx="9">
                  <c:v>11-Б</c:v>
                </c:pt>
              </c:strCache>
            </c:strRef>
          </c:cat>
          <c:val>
            <c:numRef>
              <c:f>Аркуш1!$C$2:$C$15</c:f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Стовпець2</c:v>
                </c:pt>
              </c:strCache>
            </c:strRef>
          </c:tx>
          <c:invertIfNegative val="0"/>
          <c:cat>
            <c:strRef>
              <c:f>Аркуш1!$A$2:$A$15</c:f>
              <c:strCache>
                <c:ptCount val="10"/>
                <c:pt idx="0">
                  <c:v>5-Б</c:v>
                </c:pt>
                <c:pt idx="1">
                  <c:v>5-Г</c:v>
                </c:pt>
                <c:pt idx="2">
                  <c:v>6-В</c:v>
                </c:pt>
                <c:pt idx="3">
                  <c:v>9-А</c:v>
                </c:pt>
                <c:pt idx="4">
                  <c:v>9-Б</c:v>
                </c:pt>
                <c:pt idx="5">
                  <c:v>9-В</c:v>
                </c:pt>
                <c:pt idx="6">
                  <c:v>10-А</c:v>
                </c:pt>
                <c:pt idx="7">
                  <c:v>10-Б</c:v>
                </c:pt>
                <c:pt idx="8">
                  <c:v>11-А</c:v>
                </c:pt>
                <c:pt idx="9">
                  <c:v>11-Б</c:v>
                </c:pt>
              </c:strCache>
            </c:strRef>
          </c:cat>
          <c:val>
            <c:numRef>
              <c:f>Аркуш1!$D$2:$D$15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5962240"/>
        <c:axId val="75963776"/>
        <c:axId val="0"/>
      </c:bar3DChart>
      <c:catAx>
        <c:axId val="759622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5963776"/>
        <c:crosses val="autoZero"/>
        <c:auto val="1"/>
        <c:lblAlgn val="ctr"/>
        <c:lblOffset val="100"/>
        <c:noMultiLvlLbl val="0"/>
      </c:catAx>
      <c:valAx>
        <c:axId val="75963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759622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2018/2019</c:v>
                </c:pt>
                <c:pt idx="1">
                  <c:v>5-ті класи</c:v>
                </c:pt>
              </c:strCache>
            </c:strRef>
          </c:cat>
          <c:val>
            <c:numRef>
              <c:f>Аркуш1!$B$2:$B$3</c:f>
              <c:numCache>
                <c:formatCode>General</c:formatCode>
                <c:ptCount val="2"/>
                <c:pt idx="1">
                  <c:v>8.6999999999999993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Аркуш1!$A$2:$A$3</c:f>
              <c:strCache>
                <c:ptCount val="2"/>
                <c:pt idx="0">
                  <c:v>2018/2019</c:v>
                </c:pt>
                <c:pt idx="1">
                  <c:v>5-ті класи</c:v>
                </c:pt>
              </c:strCache>
            </c:strRef>
          </c:cat>
          <c:val>
            <c:numRef>
              <c:f>Аркуш1!$C$2:$C$3</c:f>
              <c:numCache>
                <c:formatCode>General</c:formatCode>
                <c:ptCount val="2"/>
                <c:pt idx="1">
                  <c:v>51.8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6027776"/>
        <c:axId val="76029312"/>
        <c:axId val="0"/>
      </c:bar3DChart>
      <c:catAx>
        <c:axId val="76027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6029312"/>
        <c:crosses val="autoZero"/>
        <c:auto val="1"/>
        <c:lblAlgn val="ctr"/>
        <c:lblOffset val="100"/>
        <c:noMultiLvlLbl val="0"/>
      </c:catAx>
      <c:valAx>
        <c:axId val="76029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0277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 b="1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4"/>
                <c:pt idx="0">
                  <c:v>2017/2018</c:v>
                </c:pt>
                <c:pt idx="1">
                  <c:v>5 класи</c:v>
                </c:pt>
                <c:pt idx="2">
                  <c:v>2018/2019</c:v>
                </c:pt>
                <c:pt idx="3">
                  <c:v>6 класи</c:v>
                </c:pt>
              </c:strCache>
            </c:strRef>
          </c:cat>
          <c:val>
            <c:numRef>
              <c:f>Аркуш1!$B$2:$B$5</c:f>
              <c:numCache>
                <c:formatCode>General</c:formatCode>
                <c:ptCount val="4"/>
                <c:pt idx="1">
                  <c:v>9.1999999999999993</c:v>
                </c:pt>
                <c:pt idx="3">
                  <c:v>7.6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Аркуш1!$A$2:$A$5</c:f>
              <c:strCache>
                <c:ptCount val="4"/>
                <c:pt idx="0">
                  <c:v>2017/2018</c:v>
                </c:pt>
                <c:pt idx="1">
                  <c:v>5 класи</c:v>
                </c:pt>
                <c:pt idx="2">
                  <c:v>2018/2019</c:v>
                </c:pt>
                <c:pt idx="3">
                  <c:v>6 класи</c:v>
                </c:pt>
              </c:strCache>
            </c:strRef>
          </c:cat>
          <c:val>
            <c:numRef>
              <c:f>Аркуш1!$C$2:$C$5</c:f>
              <c:numCache>
                <c:formatCode>General</c:formatCode>
                <c:ptCount val="4"/>
                <c:pt idx="1">
                  <c:v>59.8</c:v>
                </c:pt>
                <c:pt idx="3">
                  <c:v>33.299999999999997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6195328"/>
        <c:axId val="76196864"/>
        <c:axId val="0"/>
      </c:bar3DChart>
      <c:catAx>
        <c:axId val="761953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6196864"/>
        <c:crosses val="autoZero"/>
        <c:auto val="1"/>
        <c:lblAlgn val="ctr"/>
        <c:lblOffset val="100"/>
        <c:noMultiLvlLbl val="0"/>
      </c:catAx>
      <c:valAx>
        <c:axId val="76196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619532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2016/2017</c:v>
                </c:pt>
                <c:pt idx="1">
                  <c:v>5 класи</c:v>
                </c:pt>
                <c:pt idx="2">
                  <c:v>2017/2018</c:v>
                </c:pt>
                <c:pt idx="3">
                  <c:v>6 класи</c:v>
                </c:pt>
                <c:pt idx="4">
                  <c:v>2018/2019</c:v>
                </c:pt>
                <c:pt idx="5">
                  <c:v>7 класи</c:v>
                </c:pt>
              </c:strCache>
            </c:strRef>
          </c:cat>
          <c:val>
            <c:numRef>
              <c:f>Аркуш1!$B$2:$B$7</c:f>
              <c:numCache>
                <c:formatCode>General</c:formatCode>
                <c:ptCount val="6"/>
                <c:pt idx="1">
                  <c:v>8.6999999999999993</c:v>
                </c:pt>
                <c:pt idx="3">
                  <c:v>8.3000000000000007</c:v>
                </c:pt>
                <c:pt idx="5">
                  <c:v>8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Аркуш1!$A$2:$A$7</c:f>
              <c:strCache>
                <c:ptCount val="6"/>
                <c:pt idx="0">
                  <c:v>2016/2017</c:v>
                </c:pt>
                <c:pt idx="1">
                  <c:v>5 класи</c:v>
                </c:pt>
                <c:pt idx="2">
                  <c:v>2017/2018</c:v>
                </c:pt>
                <c:pt idx="3">
                  <c:v>6 класи</c:v>
                </c:pt>
                <c:pt idx="4">
                  <c:v>2018/2019</c:v>
                </c:pt>
                <c:pt idx="5">
                  <c:v>7 класи</c:v>
                </c:pt>
              </c:strCache>
            </c:strRef>
          </c:cat>
          <c:val>
            <c:numRef>
              <c:f>Аркуш1!$C$2:$C$7</c:f>
              <c:numCache>
                <c:formatCode>General</c:formatCode>
                <c:ptCount val="6"/>
                <c:pt idx="1">
                  <c:v>60.7</c:v>
                </c:pt>
                <c:pt idx="3">
                  <c:v>39.5</c:v>
                </c:pt>
                <c:pt idx="5">
                  <c:v>32.1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6392320"/>
        <c:axId val="76393856"/>
        <c:axId val="0"/>
      </c:bar3DChart>
      <c:catAx>
        <c:axId val="763923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6393856"/>
        <c:crosses val="autoZero"/>
        <c:auto val="1"/>
        <c:lblAlgn val="ctr"/>
        <c:lblOffset val="100"/>
        <c:noMultiLvlLbl val="0"/>
      </c:catAx>
      <c:valAx>
        <c:axId val="76393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63923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Середній бал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2015/2016</c:v>
                </c:pt>
                <c:pt idx="1">
                  <c:v>5 класи</c:v>
                </c:pt>
                <c:pt idx="2">
                  <c:v>2016/2017</c:v>
                </c:pt>
                <c:pt idx="3">
                  <c:v>6 класи</c:v>
                </c:pt>
                <c:pt idx="4">
                  <c:v>2017/2018</c:v>
                </c:pt>
                <c:pt idx="5">
                  <c:v>7 класи</c:v>
                </c:pt>
                <c:pt idx="6">
                  <c:v>2018/2019</c:v>
                </c:pt>
                <c:pt idx="7">
                  <c:v>8 класи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8"/>
                <c:pt idx="1">
                  <c:v>9.3000000000000007</c:v>
                </c:pt>
                <c:pt idx="3">
                  <c:v>8.8000000000000007</c:v>
                </c:pt>
                <c:pt idx="5">
                  <c:v>8</c:v>
                </c:pt>
                <c:pt idx="7">
                  <c:v>7.9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Рівень успішності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Аркуш1!$A$2:$A$9</c:f>
              <c:strCache>
                <c:ptCount val="8"/>
                <c:pt idx="0">
                  <c:v>2015/2016</c:v>
                </c:pt>
                <c:pt idx="1">
                  <c:v>5 класи</c:v>
                </c:pt>
                <c:pt idx="2">
                  <c:v>2016/2017</c:v>
                </c:pt>
                <c:pt idx="3">
                  <c:v>6 класи</c:v>
                </c:pt>
                <c:pt idx="4">
                  <c:v>2017/2018</c:v>
                </c:pt>
                <c:pt idx="5">
                  <c:v>7 класи</c:v>
                </c:pt>
                <c:pt idx="6">
                  <c:v>2018/2019</c:v>
                </c:pt>
                <c:pt idx="7">
                  <c:v>8 класи</c:v>
                </c:pt>
              </c:strCache>
            </c:strRef>
          </c:cat>
          <c:val>
            <c:numRef>
              <c:f>Аркуш1!$C$2:$C$9</c:f>
              <c:numCache>
                <c:formatCode>General</c:formatCode>
                <c:ptCount val="8"/>
                <c:pt idx="1">
                  <c:v>69.3</c:v>
                </c:pt>
                <c:pt idx="3">
                  <c:v>66.2</c:v>
                </c:pt>
                <c:pt idx="5">
                  <c:v>26</c:v>
                </c:pt>
                <c:pt idx="7">
                  <c:v>35.200000000000003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912000"/>
        <c:axId val="20913536"/>
        <c:axId val="0"/>
      </c:bar3DChart>
      <c:catAx>
        <c:axId val="209120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0913536"/>
        <c:crosses val="autoZero"/>
        <c:auto val="1"/>
        <c:lblAlgn val="ctr"/>
        <c:lblOffset val="100"/>
        <c:noMultiLvlLbl val="0"/>
      </c:catAx>
      <c:valAx>
        <c:axId val="20913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2091200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A2DDD-F457-4150-8701-723F9CEC7654}" type="datetimeFigureOut">
              <a:rPr lang="uk-UA" smtClean="0"/>
              <a:pPr/>
              <a:t>28.12.2018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CC12A-F54C-4B2D-92B3-B75227C8F65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042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27266-CFD1-4C0B-8F4B-68F038590149}" type="datetimeFigureOut">
              <a:rPr lang="uk-UA" smtClean="0"/>
              <a:pPr/>
              <a:t>28.12.2018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8E333-0024-49F0-81F1-4D6D2F4BA73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1699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28.12.2018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28.12.2018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28.12.2018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28.12.2018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28.12.2018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28.12.2018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28.12.2018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28.12.2018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28.12.2018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28.12.2018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2803-2E05-487C-B088-4003BE670ACF}" type="datetimeFigureOut">
              <a:rPr lang="uk-UA" smtClean="0"/>
              <a:pPr/>
              <a:t>28.12.2018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C2803-2E05-487C-B088-4003BE670ACF}" type="datetimeFigureOut">
              <a:rPr lang="uk-UA" smtClean="0"/>
              <a:pPr/>
              <a:t>28.12.2018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B47E9-9CDC-4286-96EA-A95739BAB8C6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57364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Моніторингові дослідження успішності учнів за І семестр 201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www.opticalspy.com/uploads/1/4/4/9/144966/1271195_orig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1617" y="2143116"/>
            <a:ext cx="6120765" cy="44291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Порівняльні показники </a:t>
            </a:r>
            <a:br>
              <a:rPr lang="uk-UA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успішності за І семестр</a:t>
            </a:r>
            <a:endParaRPr lang="uk-UA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954558503"/>
              </p:ext>
            </p:extLst>
          </p:nvPr>
        </p:nvGraphicFramePr>
        <p:xfrm>
          <a:off x="357158" y="1500174"/>
          <a:ext cx="857256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Порівняльні показники </a:t>
            </a:r>
            <a:br>
              <a:rPr lang="uk-UA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успішності за І семестр</a:t>
            </a:r>
            <a:endParaRPr lang="uk-UA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301359120"/>
              </p:ext>
            </p:extLst>
          </p:nvPr>
        </p:nvGraphicFramePr>
        <p:xfrm>
          <a:off x="357158" y="1500174"/>
          <a:ext cx="857256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671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85926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Порівняльні показники успішності</a:t>
            </a:r>
            <a:br>
              <a:rPr lang="uk-UA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 за І семестр</a:t>
            </a:r>
            <a:endParaRPr lang="uk-UA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67850259"/>
              </p:ext>
            </p:extLst>
          </p:nvPr>
        </p:nvGraphicFramePr>
        <p:xfrm>
          <a:off x="357158" y="1714488"/>
          <a:ext cx="8501122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Порівняльні показники успішності</a:t>
            </a:r>
            <a:br>
              <a:rPr lang="uk-UA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 за І семестр</a:t>
            </a:r>
            <a:endParaRPr lang="uk-UA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414594712"/>
              </p:ext>
            </p:extLst>
          </p:nvPr>
        </p:nvGraphicFramePr>
        <p:xfrm>
          <a:off x="285720" y="1571612"/>
          <a:ext cx="857256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фізики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І семестр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487984629"/>
              </p:ext>
            </p:extLst>
          </p:nvPr>
        </p:nvGraphicFramePr>
        <p:xfrm>
          <a:off x="428596" y="857232"/>
          <a:ext cx="8501122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алгебри (математики)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І семестр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852557007"/>
              </p:ext>
            </p:extLst>
          </p:nvPr>
        </p:nvGraphicFramePr>
        <p:xfrm>
          <a:off x="214282" y="1000108"/>
          <a:ext cx="871543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643998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геометрії 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за І семестр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651626649"/>
              </p:ext>
            </p:extLst>
          </p:nvPr>
        </p:nvGraphicFramePr>
        <p:xfrm>
          <a:off x="142844" y="1000108"/>
          <a:ext cx="8786874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української мови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І семестр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949658785"/>
              </p:ext>
            </p:extLst>
          </p:nvPr>
        </p:nvGraphicFramePr>
        <p:xfrm>
          <a:off x="214282" y="1000108"/>
          <a:ext cx="871543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української літератури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І семестр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1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навчального року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531468635"/>
              </p:ext>
            </p:extLst>
          </p:nvPr>
        </p:nvGraphicFramePr>
        <p:xfrm>
          <a:off x="142844" y="1000108"/>
          <a:ext cx="8786874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 із  зарубіжної літератури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І семестр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062249296"/>
              </p:ext>
            </p:extLst>
          </p:nvPr>
        </p:nvGraphicFramePr>
        <p:xfrm>
          <a:off x="214282" y="1000108"/>
          <a:ext cx="871543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Рівень успішності (%) учнів гімназії за підсумками І семестру </a:t>
            </a:r>
            <a:endParaRPr lang="uk-UA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4098607422"/>
              </p:ext>
            </p:extLst>
          </p:nvPr>
        </p:nvGraphicFramePr>
        <p:xfrm>
          <a:off x="214282" y="1397000"/>
          <a:ext cx="8715436" cy="5175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російської мови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І семестр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680631087"/>
              </p:ext>
            </p:extLst>
          </p:nvPr>
        </p:nvGraphicFramePr>
        <p:xfrm>
          <a:off x="142844" y="1000108"/>
          <a:ext cx="8786874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природознавства 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за І семестр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518376234"/>
              </p:ext>
            </p:extLst>
          </p:nvPr>
        </p:nvGraphicFramePr>
        <p:xfrm>
          <a:off x="285720" y="1000108"/>
          <a:ext cx="8643998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географії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І семестр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14811864"/>
              </p:ext>
            </p:extLst>
          </p:nvPr>
        </p:nvGraphicFramePr>
        <p:xfrm>
          <a:off x="214282" y="1000108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біології 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за І семестр 2018/2019 навчального року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627052691"/>
              </p:ext>
            </p:extLst>
          </p:nvPr>
        </p:nvGraphicFramePr>
        <p:xfrm>
          <a:off x="214282" y="1000108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хімії 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за І семестр 2018/2019 навчального року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475009271"/>
              </p:ext>
            </p:extLst>
          </p:nvPr>
        </p:nvGraphicFramePr>
        <p:xfrm>
          <a:off x="214282" y="1000108"/>
          <a:ext cx="871543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німецької мови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І семестр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185846628"/>
              </p:ext>
            </p:extLst>
          </p:nvPr>
        </p:nvGraphicFramePr>
        <p:xfrm>
          <a:off x="214282" y="1000108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англійської мови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І семестр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навчальний рік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548068577"/>
              </p:ext>
            </p:extLst>
          </p:nvPr>
        </p:nvGraphicFramePr>
        <p:xfrm>
          <a:off x="142844" y="1000108"/>
          <a:ext cx="8786874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історії України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І семестр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234004992"/>
              </p:ext>
            </p:extLst>
          </p:nvPr>
        </p:nvGraphicFramePr>
        <p:xfrm>
          <a:off x="214282" y="1000108"/>
          <a:ext cx="871543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всесвітньої історії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 за І семестр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4004639676"/>
              </p:ext>
            </p:extLst>
          </p:nvPr>
        </p:nvGraphicFramePr>
        <p:xfrm>
          <a:off x="142844" y="1000108"/>
          <a:ext cx="878687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інформатики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І семестр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374182129"/>
              </p:ext>
            </p:extLst>
          </p:nvPr>
        </p:nvGraphicFramePr>
        <p:xfrm>
          <a:off x="214282" y="1000108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Показники середнього балу успішності учнів за підсумками І семестру</a:t>
            </a:r>
            <a:endParaRPr lang="uk-UA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3232999075"/>
              </p:ext>
            </p:extLst>
          </p:nvPr>
        </p:nvGraphicFramePr>
        <p:xfrm>
          <a:off x="285720" y="1397000"/>
          <a:ext cx="8572560" cy="5318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музичного мистецтва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І семестр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048537860"/>
              </p:ext>
            </p:extLst>
          </p:nvPr>
        </p:nvGraphicFramePr>
        <p:xfrm>
          <a:off x="142844" y="1000108"/>
          <a:ext cx="878687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мистецтва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І семестр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919228874"/>
              </p:ext>
            </p:extLst>
          </p:nvPr>
        </p:nvGraphicFramePr>
        <p:xfrm>
          <a:off x="142844" y="1000108"/>
          <a:ext cx="878687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143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образотворчого мистецтва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І семестр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887102993"/>
              </p:ext>
            </p:extLst>
          </p:nvPr>
        </p:nvGraphicFramePr>
        <p:xfrm>
          <a:off x="214282" y="1000108"/>
          <a:ext cx="871543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основ здоров’я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І семестр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4177535513"/>
              </p:ext>
            </p:extLst>
          </p:nvPr>
        </p:nvGraphicFramePr>
        <p:xfrm>
          <a:off x="214282" y="1000108"/>
          <a:ext cx="8715436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трудового навчання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І семестр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4133661970"/>
              </p:ext>
            </p:extLst>
          </p:nvPr>
        </p:nvGraphicFramePr>
        <p:xfrm>
          <a:off x="214282" y="785794"/>
          <a:ext cx="8715436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фізичної культури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І семестр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навчального року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900695916"/>
              </p:ext>
            </p:extLst>
          </p:nvPr>
        </p:nvGraphicFramePr>
        <p:xfrm>
          <a:off x="214282" y="785794"/>
          <a:ext cx="8715436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правознавства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І семестр 2018/2019 навчального року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976688485"/>
              </p:ext>
            </p:extLst>
          </p:nvPr>
        </p:nvGraphicFramePr>
        <p:xfrm>
          <a:off x="214282" y="1142984"/>
          <a:ext cx="8643998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астрономії за І семестр 2018/2019 навчального року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891250504"/>
              </p:ext>
            </p:extLst>
          </p:nvPr>
        </p:nvGraphicFramePr>
        <p:xfrm>
          <a:off x="214282" y="1000108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екології за І семестр 2018/2019 навчального року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98685365"/>
              </p:ext>
            </p:extLst>
          </p:nvPr>
        </p:nvGraphicFramePr>
        <p:xfrm>
          <a:off x="214282" y="1000108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184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із Захисту Вітчизни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І семестр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321630476"/>
              </p:ext>
            </p:extLst>
          </p:nvPr>
        </p:nvGraphicFramePr>
        <p:xfrm>
          <a:off x="142844" y="1000108"/>
          <a:ext cx="878687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543956" cy="1500174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Кількість учнів, які навчаються на початковому рівні з предметів інваріантної складової навчального плану  за підсумками І семестру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619795715"/>
              </p:ext>
            </p:extLst>
          </p:nvPr>
        </p:nvGraphicFramePr>
        <p:xfrm>
          <a:off x="214282" y="1500174"/>
          <a:ext cx="8715436" cy="5246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технологій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І семестр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115692344"/>
              </p:ext>
            </p:extLst>
          </p:nvPr>
        </p:nvGraphicFramePr>
        <p:xfrm>
          <a:off x="285720" y="1000108"/>
          <a:ext cx="864399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художньої культури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І семестр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868804786"/>
              </p:ext>
            </p:extLst>
          </p:nvPr>
        </p:nvGraphicFramePr>
        <p:xfrm>
          <a:off x="214282" y="1000108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</a:t>
            </a:r>
            <a:r>
              <a:rPr lang="uk-UA" sz="1800" b="1" dirty="0" err="1" smtClean="0">
                <a:latin typeface="Times New Roman" pitchFamily="18" charset="0"/>
                <a:cs typeface="Times New Roman" pitchFamily="18" charset="0"/>
              </a:rPr>
              <a:t>Харківщинознавства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за І семестр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799676151"/>
              </p:ext>
            </p:extLst>
          </p:nvPr>
        </p:nvGraphicFramePr>
        <p:xfrm>
          <a:off x="285720" y="1000108"/>
          <a:ext cx="8643998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економіки за І семестр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325709661"/>
              </p:ext>
            </p:extLst>
          </p:nvPr>
        </p:nvGraphicFramePr>
        <p:xfrm>
          <a:off x="285720" y="1000108"/>
          <a:ext cx="8643998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6471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предмета « Людина і світ» за І семестр 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2213257489"/>
              </p:ext>
            </p:extLst>
          </p:nvPr>
        </p:nvGraphicFramePr>
        <p:xfrm>
          <a:off x="285720" y="1000108"/>
          <a:ext cx="8643998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264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29684" cy="500066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предмета « Споживча етика» за І семестр 2018/2019 навчального року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424048928"/>
              </p:ext>
            </p:extLst>
          </p:nvPr>
        </p:nvGraphicFramePr>
        <p:xfrm>
          <a:off x="285720" y="1000108"/>
          <a:ext cx="8643998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542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16632"/>
            <a:ext cx="8429684" cy="720080"/>
          </a:xfrm>
        </p:spPr>
        <p:txBody>
          <a:bodyPr>
            <a:noAutofit/>
          </a:bodyPr>
          <a:lstStyle/>
          <a:p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Рівневі показники навчальних досягнень учнів з предмета </a:t>
            </a:r>
            <a:br>
              <a:rPr lang="uk-UA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« Громадянська освіта» за І семестр 2018/2019 навчального року</a:t>
            </a:r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1353579054"/>
              </p:ext>
            </p:extLst>
          </p:nvPr>
        </p:nvGraphicFramePr>
        <p:xfrm>
          <a:off x="285720" y="1268760"/>
          <a:ext cx="8643998" cy="5303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085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85884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Кількісні показники успішності учнів на початковому рівні з предметів інваріантної складової навчального плану за підсумками </a:t>
            </a:r>
            <a:br>
              <a:rPr lang="uk-UA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І семестру 201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2534079398"/>
              </p:ext>
            </p:extLst>
          </p:nvPr>
        </p:nvGraphicFramePr>
        <p:xfrm>
          <a:off x="285720" y="1397000"/>
          <a:ext cx="8429684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Рейтинг 5-11-х класів за результатами середнього балу за підсумками І семестру 201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869134436"/>
              </p:ext>
            </p:extLst>
          </p:nvPr>
        </p:nvGraphicFramePr>
        <p:xfrm>
          <a:off x="357158" y="1397000"/>
          <a:ext cx="8429684" cy="5103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Рейтинг класів за рівнем успішності за підсумками </a:t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І семестру 201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/201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навчального року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3075596140"/>
              </p:ext>
            </p:extLst>
          </p:nvPr>
        </p:nvGraphicFramePr>
        <p:xfrm>
          <a:off x="428596" y="1397000"/>
          <a:ext cx="8429684" cy="5246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Кількість учнів по класах, які навчаються на початковому рівні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1823807802"/>
              </p:ext>
            </p:extLst>
          </p:nvPr>
        </p:nvGraphicFramePr>
        <p:xfrm>
          <a:off x="500034" y="1500174"/>
          <a:ext cx="828680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6232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Кількість учнів по класах, які навчаються на високому рівні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680325617"/>
              </p:ext>
            </p:extLst>
          </p:nvPr>
        </p:nvGraphicFramePr>
        <p:xfrm>
          <a:off x="500034" y="1500174"/>
          <a:ext cx="828680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Порівняльні показники </a:t>
            </a:r>
            <a:br>
              <a:rPr lang="uk-UA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успішності за І семестр  </a:t>
            </a:r>
            <a:endParaRPr lang="uk-UA" sz="3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іаграма 3"/>
          <p:cNvGraphicFramePr/>
          <p:nvPr>
            <p:extLst>
              <p:ext uri="{D42A27DB-BD31-4B8C-83A1-F6EECF244321}">
                <p14:modId xmlns:p14="http://schemas.microsoft.com/office/powerpoint/2010/main" val="3844478899"/>
              </p:ext>
            </p:extLst>
          </p:nvPr>
        </p:nvGraphicFramePr>
        <p:xfrm>
          <a:off x="285720" y="1571612"/>
          <a:ext cx="857256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Порівняльні показники успішності за І семестр </a:t>
            </a:r>
            <a:endParaRPr lang="uk-UA" dirty="0"/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253821158"/>
              </p:ext>
            </p:extLst>
          </p:nvPr>
        </p:nvGraphicFramePr>
        <p:xfrm>
          <a:off x="357158" y="1500174"/>
          <a:ext cx="857256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055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Порівняльні показники успішності за І семестр </a:t>
            </a:r>
            <a:endParaRPr lang="uk-UA" dirty="0"/>
          </a:p>
        </p:txBody>
      </p:sp>
      <p:graphicFrame>
        <p:nvGraphicFramePr>
          <p:cNvPr id="3" name="Діаграма 2"/>
          <p:cNvGraphicFramePr/>
          <p:nvPr>
            <p:extLst>
              <p:ext uri="{D42A27DB-BD31-4B8C-83A1-F6EECF244321}">
                <p14:modId xmlns:p14="http://schemas.microsoft.com/office/powerpoint/2010/main" val="897649551"/>
              </p:ext>
            </p:extLst>
          </p:nvPr>
        </p:nvGraphicFramePr>
        <p:xfrm>
          <a:off x="357158" y="1500174"/>
          <a:ext cx="857256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2410</TotalTime>
  <Words>426</Words>
  <Application>Microsoft Office PowerPoint</Application>
  <PresentationFormat>Экран (4:3)</PresentationFormat>
  <Paragraphs>49</Paragraphs>
  <Slides>49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50" baseType="lpstr">
      <vt:lpstr>Тема Office</vt:lpstr>
      <vt:lpstr>Моніторингові дослідження успішності учнів за І семестр 2018/2019 навчального року</vt:lpstr>
      <vt:lpstr>Рівень успішності (%) учнів гімназії за підсумками І семестру </vt:lpstr>
      <vt:lpstr>Показники середнього балу успішності учнів за підсумками І семестру</vt:lpstr>
      <vt:lpstr>Кількість учнів, які навчаються на початковому рівні з предметів інваріантної складової навчального плану  за підсумками І семестру</vt:lpstr>
      <vt:lpstr>Кількість учнів по класах, які навчаються на початковому рівні</vt:lpstr>
      <vt:lpstr>Кількість учнів по класах, які навчаються на високому рівні</vt:lpstr>
      <vt:lpstr>Порівняльні показники  успішності за І семестр  </vt:lpstr>
      <vt:lpstr>Порівняльні показники успішності за І семестр </vt:lpstr>
      <vt:lpstr>Порівняльні показники успішності за І семестр </vt:lpstr>
      <vt:lpstr>Порівняльні показники  успішності за І семестр</vt:lpstr>
      <vt:lpstr>Порівняльні показники  успішності за І семестр</vt:lpstr>
      <vt:lpstr>Порівняльні показники успішності  за І семестр</vt:lpstr>
      <vt:lpstr>Порівняльні показники успішності  за І семестр</vt:lpstr>
      <vt:lpstr>Рівневі показники навчальних досягнень учнів з фізики  за І семестр 2018/2019 навчального року</vt:lpstr>
      <vt:lpstr>Рівневі показники навчальних досягнень учнів з алгебри (математики)  за І семестр 2018/2019 навчального року</vt:lpstr>
      <vt:lpstr>Рівневі показники навчальних досягнень учнів з геометрії  за І семестр 2018/2019 навчального року</vt:lpstr>
      <vt:lpstr>Рівневі показники навчальних досягнень учнів з української мови  за І семестр 2018/2019 навчального року</vt:lpstr>
      <vt:lpstr>Рівневі показники навчальних досягнень учнів з української літератури  за І семестр 2018/2019 навчального року</vt:lpstr>
      <vt:lpstr>Рівневі показники навчальних досягнень учнів  із  зарубіжної літератури  за І семестр 2018/2019 навчального року</vt:lpstr>
      <vt:lpstr>Рівневі показники навчальних досягнень учнів з російської мови  за І семестр 2018/2019 навчального року</vt:lpstr>
      <vt:lpstr>Рівневі показники навчальних досягнень учнів з природознавства  за І семестр 2018/2019 навчального року</vt:lpstr>
      <vt:lpstr>Рівневі показники навчальних досягнень учнів з географії  за І семестр 2018/2019 навчального року</vt:lpstr>
      <vt:lpstr>Рівневі показники навчальних досягнень учнів з біології  за І семестр 2018/2019 навчального року</vt:lpstr>
      <vt:lpstr>Рівневі показники навчальних досягнень учнів з хімії  за І семестр 2018/2019 навчального року</vt:lpstr>
      <vt:lpstr>Рівневі показники навчальних досягнень учнів з німецької мови  за І семестр 2018/2019 навчального року</vt:lpstr>
      <vt:lpstr>Рівневі показники навчальних досягнень учнів з англійської мови  за І семестр 2018/2019 навчальний рік</vt:lpstr>
      <vt:lpstr>Рівневі показники навчальних досягнень учнів з історії України  за І семестр 2018/2019 навчального року</vt:lpstr>
      <vt:lpstr>Рівневі показники навчальних досягнень учнів із всесвітньої історії   за І семестр 2018/2019 навчального року</vt:lpstr>
      <vt:lpstr>Рівневі показники навчальних досягнень учнів з інформатики  за І семестр 2018/2019 навчального року</vt:lpstr>
      <vt:lpstr>Рівневі показники навчальних досягнень учнів з музичного мистецтва  за І семестр 2018/2019 навчального року</vt:lpstr>
      <vt:lpstr>Рівневі показники навчальних досягнень учнів з мистецтва  за І семестр 2018/2019 навчального року</vt:lpstr>
      <vt:lpstr>Рівневі показники навчальних досягнень учнів з образотворчого мистецтва  за І семестр 2018/2019 навчального року</vt:lpstr>
      <vt:lpstr>Рівневі показники навчальних досягнень учнів з основ здоров’я  за І семестр 2018/2019 навчального року</vt:lpstr>
      <vt:lpstr>Рівневі показники навчальних досягнень учнів із трудового навчання  за І семестр 2018/2019 навчального року</vt:lpstr>
      <vt:lpstr>Рівневі показники навчальних досягнень учнів із фізичної культури  за І семестр 2018/2019 навчального року</vt:lpstr>
      <vt:lpstr>Рівневі показники навчальних досягнень учнів із правознавства  за І семестр 2018/2019 навчального року</vt:lpstr>
      <vt:lpstr>Рівневі показники навчальних досягнень учнів з астрономії за І семестр 2018/2019 навчального року</vt:lpstr>
      <vt:lpstr>Рівневі показники навчальних досягнень учнів з екології за І семестр 2018/2019 навчального року</vt:lpstr>
      <vt:lpstr>Рівневі показники навчальних досягнень учнів із Захисту Вітчизни  за І семестр 2018/2019 навчального року</vt:lpstr>
      <vt:lpstr>Рівневі показники навчальних досягнень учнів з технологій  за І семестр 2018/2019 навчального року</vt:lpstr>
      <vt:lpstr>Рівневі показники навчальних досягнень учнів з художньої культури  за І семестр 2018/2019 навчального року</vt:lpstr>
      <vt:lpstr>Рівневі показники навчальних досягнень учнів з Харківщинознавства  за І семестр 2017/2018 навчального року</vt:lpstr>
      <vt:lpstr>Рівневі показники навчальних досягнень учнів з економіки за І семестр 2017/2018 навчального року</vt:lpstr>
      <vt:lpstr>Рівневі показники навчальних досягнень учнів з предмета « Людина і світ» за І семестр 2018/2019 навчального року</vt:lpstr>
      <vt:lpstr>Рівневі показники навчальних досягнень учнів з предмета « Споживча етика» за І семестр 2018/2019 навчального року</vt:lpstr>
      <vt:lpstr>Рівневі показники навчальних досягнень учнів з предмета  « Громадянська освіта» за І семестр 2018/2019 навчального року</vt:lpstr>
      <vt:lpstr>Кількісні показники успішності учнів на початковому рівні з предметів інваріантної складової навчального плану за підсумками  І семестру 2018/2019 навчального року</vt:lpstr>
      <vt:lpstr>Рейтинг 5-11-х класів за результатами середнього балу за підсумками І семестру 2018/2019 навчального року</vt:lpstr>
      <vt:lpstr>Рейтинг класів за рівнем успішності за підсумками  І семестру 2018/2019 навчального року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Рівневі показники навчальних досягнень учнів з фізики за І семестр 2013/2014 н.р.</dc:title>
  <dc:creator>user</dc:creator>
  <cp:lastModifiedBy>DELL</cp:lastModifiedBy>
  <cp:revision>472</cp:revision>
  <cp:lastPrinted>2018-12-28T13:37:48Z</cp:lastPrinted>
  <dcterms:created xsi:type="dcterms:W3CDTF">2014-01-14T12:20:19Z</dcterms:created>
  <dcterms:modified xsi:type="dcterms:W3CDTF">2018-12-28T13:38:57Z</dcterms:modified>
</cp:coreProperties>
</file>