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87" r:id="rId2"/>
    <p:sldId id="305" r:id="rId3"/>
    <p:sldId id="306" r:id="rId4"/>
    <p:sldId id="288" r:id="rId5"/>
    <p:sldId id="289" r:id="rId6"/>
    <p:sldId id="299" r:id="rId7"/>
    <p:sldId id="300" r:id="rId8"/>
    <p:sldId id="295" r:id="rId9"/>
    <p:sldId id="301" r:id="rId10"/>
    <p:sldId id="290" r:id="rId11"/>
    <p:sldId id="307" r:id="rId12"/>
    <p:sldId id="292" r:id="rId13"/>
    <p:sldId id="293" r:id="rId14"/>
    <p:sldId id="256" r:id="rId15"/>
    <p:sldId id="257" r:id="rId16"/>
    <p:sldId id="258" r:id="rId17"/>
    <p:sldId id="268" r:id="rId18"/>
    <p:sldId id="269" r:id="rId19"/>
    <p:sldId id="270" r:id="rId20"/>
    <p:sldId id="259" r:id="rId21"/>
    <p:sldId id="260" r:id="rId22"/>
    <p:sldId id="261" r:id="rId23"/>
    <p:sldId id="262" r:id="rId24"/>
    <p:sldId id="263" r:id="rId25"/>
    <p:sldId id="264" r:id="rId26"/>
    <p:sldId id="271" r:id="rId27"/>
    <p:sldId id="272" r:id="rId28"/>
    <p:sldId id="265" r:id="rId29"/>
    <p:sldId id="266" r:id="rId30"/>
    <p:sldId id="273" r:id="rId31"/>
    <p:sldId id="310" r:id="rId32"/>
    <p:sldId id="274" r:id="rId33"/>
    <p:sldId id="275" r:id="rId34"/>
    <p:sldId id="276" r:id="rId35"/>
    <p:sldId id="277" r:id="rId36"/>
    <p:sldId id="267" r:id="rId37"/>
    <p:sldId id="282" r:id="rId38"/>
    <p:sldId id="283" r:id="rId39"/>
    <p:sldId id="284" r:id="rId40"/>
    <p:sldId id="285" r:id="rId41"/>
    <p:sldId id="286" r:id="rId42"/>
    <p:sldId id="304" r:id="rId43"/>
    <p:sldId id="308" r:id="rId44"/>
    <p:sldId id="309" r:id="rId45"/>
    <p:sldId id="311" r:id="rId46"/>
    <p:sldId id="312" r:id="rId47"/>
    <p:sldId id="297" r:id="rId48"/>
    <p:sldId id="302" r:id="rId49"/>
    <p:sldId id="303" r:id="rId50"/>
  </p:sldIdLst>
  <p:sldSz cx="9144000" cy="6858000" type="screen4x3"/>
  <p:notesSz cx="9926638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660"/>
  </p:normalViewPr>
  <p:slideViewPr>
    <p:cSldViewPr>
      <p:cViewPr varScale="1">
        <p:scale>
          <a:sx n="87" d="100"/>
          <a:sy n="8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8-А</c:v>
                </c:pt>
                <c:pt idx="12">
                  <c:v>8-Б</c:v>
                </c:pt>
                <c:pt idx="13">
                  <c:v>8-В</c:v>
                </c:pt>
                <c:pt idx="14">
                  <c:v>9-А</c:v>
                </c:pt>
                <c:pt idx="15">
                  <c:v>9-Б</c:v>
                </c:pt>
                <c:pt idx="16">
                  <c:v>9-В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Аркуш1!$B$2:$B$24</c:f>
              <c:numCache>
                <c:formatCode>General</c:formatCode>
                <c:ptCount val="21"/>
                <c:pt idx="0">
                  <c:v>8.3000000000000007</c:v>
                </c:pt>
                <c:pt idx="1">
                  <c:v>9.4</c:v>
                </c:pt>
                <c:pt idx="2">
                  <c:v>8.6</c:v>
                </c:pt>
                <c:pt idx="3">
                  <c:v>8.1999999999999993</c:v>
                </c:pt>
                <c:pt idx="4">
                  <c:v>8.1</c:v>
                </c:pt>
                <c:pt idx="5">
                  <c:v>8.1999999999999993</c:v>
                </c:pt>
                <c:pt idx="6">
                  <c:v>9.1999999999999993</c:v>
                </c:pt>
                <c:pt idx="7">
                  <c:v>8.4</c:v>
                </c:pt>
                <c:pt idx="8">
                  <c:v>7.8</c:v>
                </c:pt>
                <c:pt idx="9">
                  <c:v>8.1999999999999993</c:v>
                </c:pt>
                <c:pt idx="10">
                  <c:v>8.6</c:v>
                </c:pt>
                <c:pt idx="11">
                  <c:v>7.7</c:v>
                </c:pt>
                <c:pt idx="12">
                  <c:v>8</c:v>
                </c:pt>
                <c:pt idx="13">
                  <c:v>8.1</c:v>
                </c:pt>
                <c:pt idx="14">
                  <c:v>8.4</c:v>
                </c:pt>
                <c:pt idx="15">
                  <c:v>8.5</c:v>
                </c:pt>
                <c:pt idx="16">
                  <c:v>8.8000000000000007</c:v>
                </c:pt>
                <c:pt idx="17">
                  <c:v>8</c:v>
                </c:pt>
                <c:pt idx="18">
                  <c:v>8.5</c:v>
                </c:pt>
                <c:pt idx="19">
                  <c:v>8.9</c:v>
                </c:pt>
                <c:pt idx="20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8-А</c:v>
                </c:pt>
                <c:pt idx="12">
                  <c:v>8-Б</c:v>
                </c:pt>
                <c:pt idx="13">
                  <c:v>8-В</c:v>
                </c:pt>
                <c:pt idx="14">
                  <c:v>9-А</c:v>
                </c:pt>
                <c:pt idx="15">
                  <c:v>9-Б</c:v>
                </c:pt>
                <c:pt idx="16">
                  <c:v>9-В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Аркуш1!$C$2:$C$24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8-А</c:v>
                </c:pt>
                <c:pt idx="12">
                  <c:v>8-Б</c:v>
                </c:pt>
                <c:pt idx="13">
                  <c:v>8-В</c:v>
                </c:pt>
                <c:pt idx="14">
                  <c:v>9-А</c:v>
                </c:pt>
                <c:pt idx="15">
                  <c:v>9-Б</c:v>
                </c:pt>
                <c:pt idx="16">
                  <c:v>9-В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Аркуш1!$D$2:$D$24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529984"/>
        <c:axId val="69531520"/>
        <c:axId val="0"/>
      </c:bar3DChart>
      <c:catAx>
        <c:axId val="6952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531520"/>
        <c:crosses val="autoZero"/>
        <c:auto val="1"/>
        <c:lblAlgn val="ctr"/>
        <c:lblOffset val="100"/>
        <c:noMultiLvlLbl val="0"/>
      </c:catAx>
      <c:valAx>
        <c:axId val="6953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529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2017/2018</c:v>
                </c:pt>
                <c:pt idx="2">
                  <c:v>7 класи</c:v>
                </c:pt>
                <c:pt idx="3">
                  <c:v>2018/2019</c:v>
                </c:pt>
                <c:pt idx="4">
                  <c:v>8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2">
                  <c:v>8.1999999999999993</c:v>
                </c:pt>
                <c:pt idx="4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2017/2018</c:v>
                </c:pt>
                <c:pt idx="2">
                  <c:v>7 класи</c:v>
                </c:pt>
                <c:pt idx="3">
                  <c:v>2018/2019</c:v>
                </c:pt>
                <c:pt idx="4">
                  <c:v>8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2">
                  <c:v>32.799999999999997</c:v>
                </c:pt>
                <c:pt idx="4">
                  <c:v>40.799999999999997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5"/>
                <c:pt idx="1">
                  <c:v>2017/2018</c:v>
                </c:pt>
                <c:pt idx="2">
                  <c:v>7 класи</c:v>
                </c:pt>
                <c:pt idx="3">
                  <c:v>2018/2019</c:v>
                </c:pt>
                <c:pt idx="4">
                  <c:v>8 класи</c:v>
                </c:pt>
              </c:strCache>
            </c:strRef>
          </c:cat>
          <c:val>
            <c:numRef>
              <c:f>Аркуш1!$D$2:$D$7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662720"/>
        <c:axId val="21676800"/>
        <c:axId val="0"/>
      </c:bar3DChart>
      <c:catAx>
        <c:axId val="2166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676800"/>
        <c:crosses val="autoZero"/>
        <c:auto val="1"/>
        <c:lblAlgn val="ctr"/>
        <c:lblOffset val="100"/>
        <c:noMultiLvlLbl val="0"/>
      </c:catAx>
      <c:valAx>
        <c:axId val="2167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662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01017065747319E-2"/>
          <c:y val="2.0267883462912306E-2"/>
          <c:w val="0.72638047071904155"/>
          <c:h val="0.885832922995341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2017/2018</c:v>
                </c:pt>
                <c:pt idx="2">
                  <c:v>8 класи</c:v>
                </c:pt>
                <c:pt idx="3">
                  <c:v>2018/2019</c:v>
                </c:pt>
                <c:pt idx="4">
                  <c:v>9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2">
                  <c:v>8.1999999999999993</c:v>
                </c:pt>
                <c:pt idx="4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2017/2018</c:v>
                </c:pt>
                <c:pt idx="2">
                  <c:v>8 класи</c:v>
                </c:pt>
                <c:pt idx="3">
                  <c:v>2018/2019</c:v>
                </c:pt>
                <c:pt idx="4">
                  <c:v>9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2">
                  <c:v>45.5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81792"/>
        <c:axId val="21287680"/>
        <c:axId val="0"/>
      </c:bar3DChart>
      <c:catAx>
        <c:axId val="21281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287680"/>
        <c:crosses val="autoZero"/>
        <c:auto val="1"/>
        <c:lblAlgn val="ctr"/>
        <c:lblOffset val="100"/>
        <c:noMultiLvlLbl val="0"/>
      </c:catAx>
      <c:valAx>
        <c:axId val="2128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281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2017/2018</c:v>
                </c:pt>
                <c:pt idx="2">
                  <c:v>10 класи</c:v>
                </c:pt>
                <c:pt idx="3">
                  <c:v>2018/2019</c:v>
                </c:pt>
                <c:pt idx="4">
                  <c:v>11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5"/>
                <c:pt idx="2">
                  <c:v>8.6</c:v>
                </c:pt>
                <c:pt idx="4">
                  <c:v>9.4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2017/2018</c:v>
                </c:pt>
                <c:pt idx="2">
                  <c:v>10 класи</c:v>
                </c:pt>
                <c:pt idx="3">
                  <c:v>2018/2019</c:v>
                </c:pt>
                <c:pt idx="4">
                  <c:v>11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5"/>
                <c:pt idx="2">
                  <c:v>58.3</c:v>
                </c:pt>
                <c:pt idx="4">
                  <c:v>63.2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26848"/>
        <c:axId val="21336832"/>
        <c:axId val="0"/>
      </c:bar3DChart>
      <c:catAx>
        <c:axId val="2132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336832"/>
        <c:crosses val="autoZero"/>
        <c:auto val="1"/>
        <c:lblAlgn val="ctr"/>
        <c:lblOffset val="100"/>
        <c:noMultiLvlLbl val="0"/>
      </c:catAx>
      <c:valAx>
        <c:axId val="2133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326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01059177835584"/>
          <c:y val="1.0840032530340141E-2"/>
          <c:w val="0.84886700837842355"/>
          <c:h val="0.952303856866503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31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3</c:v>
                </c:pt>
                <c:pt idx="5">
                  <c:v>88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47</c:v>
                </c:pt>
                <c:pt idx="1">
                  <c:v>44</c:v>
                </c:pt>
                <c:pt idx="2">
                  <c:v>49</c:v>
                </c:pt>
                <c:pt idx="3">
                  <c:v>26</c:v>
                </c:pt>
                <c:pt idx="4">
                  <c:v>25</c:v>
                </c:pt>
                <c:pt idx="5">
                  <c:v>191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</c:v>
                </c:pt>
                <c:pt idx="1">
                  <c:v>12</c:v>
                </c:pt>
                <c:pt idx="2">
                  <c:v>20</c:v>
                </c:pt>
                <c:pt idx="3">
                  <c:v>10</c:v>
                </c:pt>
                <c:pt idx="4">
                  <c:v>31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9136"/>
        <c:axId val="21420672"/>
      </c:barChart>
      <c:catAx>
        <c:axId val="21419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420672"/>
        <c:crosses val="autoZero"/>
        <c:auto val="1"/>
        <c:lblAlgn val="ctr"/>
        <c:lblOffset val="100"/>
        <c:noMultiLvlLbl val="0"/>
      </c:catAx>
      <c:valAx>
        <c:axId val="214206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1419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2.2222066687197291E-2"/>
          <c:w val="0.70540773863751627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19</c:v>
                </c:pt>
                <c:pt idx="1">
                  <c:v>11</c:v>
                </c:pt>
                <c:pt idx="2">
                  <c:v>22</c:v>
                </c:pt>
                <c:pt idx="3">
                  <c:v>40</c:v>
                </c:pt>
                <c:pt idx="4">
                  <c:v>19</c:v>
                </c:pt>
                <c:pt idx="5">
                  <c:v>35</c:v>
                </c:pt>
                <c:pt idx="6">
                  <c:v>23</c:v>
                </c:pt>
                <c:pt idx="7">
                  <c:v>24</c:v>
                </c:pt>
                <c:pt idx="8">
                  <c:v>23</c:v>
                </c:pt>
                <c:pt idx="9">
                  <c:v>15</c:v>
                </c:pt>
                <c:pt idx="10">
                  <c:v>231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80</c:v>
                </c:pt>
                <c:pt idx="1">
                  <c:v>65</c:v>
                </c:pt>
                <c:pt idx="2">
                  <c:v>79</c:v>
                </c:pt>
                <c:pt idx="3">
                  <c:v>51</c:v>
                </c:pt>
                <c:pt idx="4">
                  <c:v>56</c:v>
                </c:pt>
                <c:pt idx="5">
                  <c:v>37</c:v>
                </c:pt>
                <c:pt idx="6">
                  <c:v>42</c:v>
                </c:pt>
                <c:pt idx="7">
                  <c:v>44</c:v>
                </c:pt>
                <c:pt idx="8">
                  <c:v>26</c:v>
                </c:pt>
                <c:pt idx="9">
                  <c:v>27</c:v>
                </c:pt>
                <c:pt idx="10">
                  <c:v>507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40</c:v>
                </c:pt>
                <c:pt idx="1">
                  <c:v>45</c:v>
                </c:pt>
                <c:pt idx="2">
                  <c:v>27</c:v>
                </c:pt>
                <c:pt idx="3">
                  <c:v>19</c:v>
                </c:pt>
                <c:pt idx="4">
                  <c:v>19</c:v>
                </c:pt>
                <c:pt idx="5">
                  <c:v>8</c:v>
                </c:pt>
                <c:pt idx="6">
                  <c:v>6</c:v>
                </c:pt>
                <c:pt idx="7">
                  <c:v>19</c:v>
                </c:pt>
                <c:pt idx="8">
                  <c:v>11</c:v>
                </c:pt>
                <c:pt idx="9">
                  <c:v>16</c:v>
                </c:pt>
                <c:pt idx="10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0400"/>
        <c:axId val="22012672"/>
      </c:barChart>
      <c:catAx>
        <c:axId val="219904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012672"/>
        <c:crosses val="autoZero"/>
        <c:auto val="1"/>
        <c:lblAlgn val="ctr"/>
        <c:lblOffset val="100"/>
        <c:noMultiLvlLbl val="0"/>
      </c:catAx>
      <c:valAx>
        <c:axId val="220126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1990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4444273355917021E-2"/>
          <c:w val="0.86100859076845759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39</c:v>
                </c:pt>
                <c:pt idx="1">
                  <c:v>29</c:v>
                </c:pt>
                <c:pt idx="2">
                  <c:v>28</c:v>
                </c:pt>
                <c:pt idx="3">
                  <c:v>11</c:v>
                </c:pt>
                <c:pt idx="4">
                  <c:v>3</c:v>
                </c:pt>
                <c:pt idx="5">
                  <c:v>110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33</c:v>
                </c:pt>
                <c:pt idx="1">
                  <c:v>37</c:v>
                </c:pt>
                <c:pt idx="2">
                  <c:v>43</c:v>
                </c:pt>
                <c:pt idx="3">
                  <c:v>13</c:v>
                </c:pt>
                <c:pt idx="4">
                  <c:v>16</c:v>
                </c:pt>
                <c:pt idx="5">
                  <c:v>142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16</c:v>
                </c:pt>
                <c:pt idx="3">
                  <c:v>8</c:v>
                </c:pt>
                <c:pt idx="4">
                  <c:v>10</c:v>
                </c:pt>
                <c:pt idx="5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072"/>
        <c:axId val="22100608"/>
      </c:barChart>
      <c:catAx>
        <c:axId val="220990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100608"/>
        <c:crosses val="autoZero"/>
        <c:auto val="1"/>
        <c:lblAlgn val="ctr"/>
        <c:lblOffset val="100"/>
        <c:noMultiLvlLbl val="0"/>
      </c:catAx>
      <c:valAx>
        <c:axId val="221006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2099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62133024670252"/>
          <c:y val="2.2222066687197291E-2"/>
          <c:w val="0.84384028521349941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16</c:v>
                </c:pt>
                <c:pt idx="1">
                  <c:v>10</c:v>
                </c:pt>
                <c:pt idx="2">
                  <c:v>19</c:v>
                </c:pt>
                <c:pt idx="3">
                  <c:v>25</c:v>
                </c:pt>
                <c:pt idx="4">
                  <c:v>19</c:v>
                </c:pt>
                <c:pt idx="5">
                  <c:v>12</c:v>
                </c:pt>
                <c:pt idx="6">
                  <c:v>18</c:v>
                </c:pt>
                <c:pt idx="7">
                  <c:v>15</c:v>
                </c:pt>
                <c:pt idx="8">
                  <c:v>7</c:v>
                </c:pt>
                <c:pt idx="9">
                  <c:v>7</c:v>
                </c:pt>
                <c:pt idx="10">
                  <c:v>148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91</c:v>
                </c:pt>
                <c:pt idx="1">
                  <c:v>76</c:v>
                </c:pt>
                <c:pt idx="2">
                  <c:v>86</c:v>
                </c:pt>
                <c:pt idx="3">
                  <c:v>60</c:v>
                </c:pt>
                <c:pt idx="4">
                  <c:v>55</c:v>
                </c:pt>
                <c:pt idx="5">
                  <c:v>55</c:v>
                </c:pt>
                <c:pt idx="6">
                  <c:v>44</c:v>
                </c:pt>
                <c:pt idx="7">
                  <c:v>42</c:v>
                </c:pt>
                <c:pt idx="8">
                  <c:v>25</c:v>
                </c:pt>
                <c:pt idx="9">
                  <c:v>34</c:v>
                </c:pt>
                <c:pt idx="10">
                  <c:v>568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32</c:v>
                </c:pt>
                <c:pt idx="1">
                  <c:v>35</c:v>
                </c:pt>
                <c:pt idx="2">
                  <c:v>23</c:v>
                </c:pt>
                <c:pt idx="3">
                  <c:v>25</c:v>
                </c:pt>
                <c:pt idx="4">
                  <c:v>21</c:v>
                </c:pt>
                <c:pt idx="5">
                  <c:v>15</c:v>
                </c:pt>
                <c:pt idx="6">
                  <c:v>8</c:v>
                </c:pt>
                <c:pt idx="7">
                  <c:v>30</c:v>
                </c:pt>
                <c:pt idx="8">
                  <c:v>27</c:v>
                </c:pt>
                <c:pt idx="9">
                  <c:v>18</c:v>
                </c:pt>
                <c:pt idx="10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1952"/>
        <c:axId val="22156032"/>
      </c:barChart>
      <c:catAx>
        <c:axId val="22141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156032"/>
        <c:crosses val="autoZero"/>
        <c:auto val="1"/>
        <c:lblAlgn val="ctr"/>
        <c:lblOffset val="100"/>
        <c:noMultiLvlLbl val="0"/>
      </c:catAx>
      <c:valAx>
        <c:axId val="221560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2141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4444273355917021E-2"/>
          <c:w val="0.86100859076845759"/>
          <c:h val="0.951111453288165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16</c:v>
                </c:pt>
                <c:pt idx="4">
                  <c:v>16</c:v>
                </c:pt>
                <c:pt idx="5">
                  <c:v>11</c:v>
                </c:pt>
                <c:pt idx="6">
                  <c:v>23</c:v>
                </c:pt>
                <c:pt idx="7">
                  <c:v>15</c:v>
                </c:pt>
                <c:pt idx="8">
                  <c:v>6</c:v>
                </c:pt>
                <c:pt idx="9">
                  <c:v>9</c:v>
                </c:pt>
                <c:pt idx="10">
                  <c:v>111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55</c:v>
                </c:pt>
                <c:pt idx="1">
                  <c:v>48</c:v>
                </c:pt>
                <c:pt idx="2">
                  <c:v>49</c:v>
                </c:pt>
                <c:pt idx="3">
                  <c:v>55</c:v>
                </c:pt>
                <c:pt idx="4">
                  <c:v>51</c:v>
                </c:pt>
                <c:pt idx="5">
                  <c:v>45</c:v>
                </c:pt>
                <c:pt idx="6">
                  <c:v>31</c:v>
                </c:pt>
                <c:pt idx="7">
                  <c:v>49</c:v>
                </c:pt>
                <c:pt idx="8">
                  <c:v>41</c:v>
                </c:pt>
                <c:pt idx="9">
                  <c:v>29</c:v>
                </c:pt>
                <c:pt idx="10">
                  <c:v>453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80</c:v>
                </c:pt>
                <c:pt idx="1">
                  <c:v>67</c:v>
                </c:pt>
                <c:pt idx="2">
                  <c:v>74</c:v>
                </c:pt>
                <c:pt idx="3">
                  <c:v>39</c:v>
                </c:pt>
                <c:pt idx="4">
                  <c:v>29</c:v>
                </c:pt>
                <c:pt idx="5">
                  <c:v>24</c:v>
                </c:pt>
                <c:pt idx="6">
                  <c:v>16</c:v>
                </c:pt>
                <c:pt idx="7">
                  <c:v>23</c:v>
                </c:pt>
                <c:pt idx="8">
                  <c:v>13</c:v>
                </c:pt>
                <c:pt idx="9">
                  <c:v>21</c:v>
                </c:pt>
                <c:pt idx="10">
                  <c:v>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37920"/>
        <c:axId val="28739456"/>
      </c:barChart>
      <c:catAx>
        <c:axId val="28737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8739456"/>
        <c:crosses val="autoZero"/>
        <c:auto val="1"/>
        <c:lblAlgn val="ctr"/>
        <c:lblOffset val="100"/>
        <c:noMultiLvlLbl val="0"/>
      </c:catAx>
      <c:valAx>
        <c:axId val="287394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8737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2.4753694537637486E-2"/>
          <c:w val="0.8598693169222974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33</c:v>
                </c:pt>
                <c:pt idx="1">
                  <c:v>19</c:v>
                </c:pt>
                <c:pt idx="2">
                  <c:v>13</c:v>
                </c:pt>
                <c:pt idx="3">
                  <c:v>14</c:v>
                </c:pt>
                <c:pt idx="4">
                  <c:v>10</c:v>
                </c:pt>
                <c:pt idx="5">
                  <c:v>4</c:v>
                </c:pt>
                <c:pt idx="6">
                  <c:v>4</c:v>
                </c:pt>
                <c:pt idx="7">
                  <c:v>97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55</c:v>
                </c:pt>
                <c:pt idx="1">
                  <c:v>43</c:v>
                </c:pt>
                <c:pt idx="2">
                  <c:v>49</c:v>
                </c:pt>
                <c:pt idx="3">
                  <c:v>44</c:v>
                </c:pt>
                <c:pt idx="4">
                  <c:v>50</c:v>
                </c:pt>
                <c:pt idx="5">
                  <c:v>25</c:v>
                </c:pt>
                <c:pt idx="6">
                  <c:v>23</c:v>
                </c:pt>
                <c:pt idx="7">
                  <c:v>289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21</c:v>
                </c:pt>
                <c:pt idx="1">
                  <c:v>34</c:v>
                </c:pt>
                <c:pt idx="2">
                  <c:v>20</c:v>
                </c:pt>
                <c:pt idx="3">
                  <c:v>13</c:v>
                </c:pt>
                <c:pt idx="4">
                  <c:v>27</c:v>
                </c:pt>
                <c:pt idx="5">
                  <c:v>30</c:v>
                </c:pt>
                <c:pt idx="6">
                  <c:v>32</c:v>
                </c:pt>
                <c:pt idx="7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96480"/>
        <c:axId val="28610560"/>
      </c:barChart>
      <c:catAx>
        <c:axId val="28596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8610560"/>
        <c:crosses val="autoZero"/>
        <c:auto val="1"/>
        <c:lblAlgn val="ctr"/>
        <c:lblOffset val="100"/>
        <c:noMultiLvlLbl val="0"/>
      </c:catAx>
      <c:valAx>
        <c:axId val="286105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8596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632337734671"/>
          <c:y val="2.3087861493191988E-2"/>
          <c:w val="0.86100859076845759"/>
          <c:h val="0.949206704714977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9 класи</c:v>
                </c:pt>
                <c:pt idx="6">
                  <c:v>11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9 класи</c:v>
                </c:pt>
                <c:pt idx="6">
                  <c:v>11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8"/>
                <c:pt idx="1">
                  <c:v>14</c:v>
                </c:pt>
                <c:pt idx="2">
                  <c:v>9</c:v>
                </c:pt>
                <c:pt idx="3">
                  <c:v>8</c:v>
                </c:pt>
                <c:pt idx="4">
                  <c:v>15</c:v>
                </c:pt>
                <c:pt idx="5">
                  <c:v>3</c:v>
                </c:pt>
                <c:pt idx="6">
                  <c:v>2</c:v>
                </c:pt>
                <c:pt idx="7">
                  <c:v>51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9 класи</c:v>
                </c:pt>
                <c:pt idx="6">
                  <c:v>11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8"/>
                <c:pt idx="1">
                  <c:v>84</c:v>
                </c:pt>
                <c:pt idx="2">
                  <c:v>67</c:v>
                </c:pt>
                <c:pt idx="3">
                  <c:v>42</c:v>
                </c:pt>
                <c:pt idx="4">
                  <c:v>53</c:v>
                </c:pt>
                <c:pt idx="5">
                  <c:v>14</c:v>
                </c:pt>
                <c:pt idx="6">
                  <c:v>11</c:v>
                </c:pt>
                <c:pt idx="7">
                  <c:v>271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8"/>
                <c:pt idx="1">
                  <c:v>4 класи</c:v>
                </c:pt>
                <c:pt idx="2">
                  <c:v>5 класи</c:v>
                </c:pt>
                <c:pt idx="3">
                  <c:v>6 класи</c:v>
                </c:pt>
                <c:pt idx="4">
                  <c:v>7 класи</c:v>
                </c:pt>
                <c:pt idx="5">
                  <c:v>9 класи</c:v>
                </c:pt>
                <c:pt idx="6">
                  <c:v>11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8"/>
                <c:pt idx="1">
                  <c:v>30</c:v>
                </c:pt>
                <c:pt idx="2">
                  <c:v>33</c:v>
                </c:pt>
                <c:pt idx="3">
                  <c:v>23</c:v>
                </c:pt>
                <c:pt idx="4">
                  <c:v>14</c:v>
                </c:pt>
                <c:pt idx="5">
                  <c:v>11</c:v>
                </c:pt>
                <c:pt idx="6">
                  <c:v>17</c:v>
                </c:pt>
                <c:pt idx="7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01056"/>
        <c:axId val="28702592"/>
      </c:barChart>
      <c:catAx>
        <c:axId val="28701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8702592"/>
        <c:crosses val="autoZero"/>
        <c:auto val="1"/>
        <c:lblAlgn val="ctr"/>
        <c:lblOffset val="100"/>
        <c:noMultiLvlLbl val="0"/>
      </c:catAx>
      <c:valAx>
        <c:axId val="287025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8701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13</c:v>
                </c:pt>
                <c:pt idx="9">
                  <c:v>5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  <c:pt idx="13">
                  <c:v>29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Аркуш1!$C$2:$C$15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Аркуш1!$D$2:$D$15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40704"/>
        <c:axId val="19642240"/>
        <c:axId val="0"/>
      </c:bar3DChart>
      <c:catAx>
        <c:axId val="1964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642240"/>
        <c:crosses val="autoZero"/>
        <c:auto val="1"/>
        <c:lblAlgn val="ctr"/>
        <c:lblOffset val="100"/>
        <c:noMultiLvlLbl val="0"/>
      </c:catAx>
      <c:valAx>
        <c:axId val="1964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640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6675829864838"/>
          <c:y val="0.10158659057004475"/>
          <c:w val="0.86605734985130733"/>
          <c:h val="0.873016761787444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11</c:v>
                </c:pt>
                <c:pt idx="3">
                  <c:v>5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0">
                  <c:v>73</c:v>
                </c:pt>
                <c:pt idx="1">
                  <c:v>56</c:v>
                </c:pt>
                <c:pt idx="2">
                  <c:v>80</c:v>
                </c:pt>
                <c:pt idx="3">
                  <c:v>57</c:v>
                </c:pt>
                <c:pt idx="4">
                  <c:v>266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0">
                  <c:v>60</c:v>
                </c:pt>
                <c:pt idx="1">
                  <c:v>62</c:v>
                </c:pt>
                <c:pt idx="2">
                  <c:v>37</c:v>
                </c:pt>
                <c:pt idx="3">
                  <c:v>48</c:v>
                </c:pt>
                <c:pt idx="4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97312"/>
        <c:axId val="30011392"/>
      </c:barChart>
      <c:catAx>
        <c:axId val="29997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0011392"/>
        <c:crosses val="autoZero"/>
        <c:auto val="1"/>
        <c:lblAlgn val="ctr"/>
        <c:lblOffset val="100"/>
        <c:noMultiLvlLbl val="0"/>
      </c:catAx>
      <c:valAx>
        <c:axId val="300113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997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21</c:v>
                </c:pt>
                <c:pt idx="1">
                  <c:v>25</c:v>
                </c:pt>
                <c:pt idx="2">
                  <c:v>18</c:v>
                </c:pt>
                <c:pt idx="3">
                  <c:v>24</c:v>
                </c:pt>
                <c:pt idx="4">
                  <c:v>14</c:v>
                </c:pt>
                <c:pt idx="5">
                  <c:v>103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62</c:v>
                </c:pt>
                <c:pt idx="1">
                  <c:v>47</c:v>
                </c:pt>
                <c:pt idx="2">
                  <c:v>43</c:v>
                </c:pt>
                <c:pt idx="3">
                  <c:v>48</c:v>
                </c:pt>
                <c:pt idx="4">
                  <c:v>37</c:v>
                </c:pt>
                <c:pt idx="5">
                  <c:v>255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13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9</c:v>
                </c:pt>
                <c:pt idx="5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3696"/>
        <c:axId val="30095232"/>
      </c:barChart>
      <c:catAx>
        <c:axId val="30093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0095232"/>
        <c:crosses val="autoZero"/>
        <c:auto val="1"/>
        <c:lblAlgn val="ctr"/>
        <c:lblOffset val="100"/>
        <c:noMultiLvlLbl val="0"/>
      </c:catAx>
      <c:valAx>
        <c:axId val="300952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00936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18</c:v>
                </c:pt>
                <c:pt idx="3">
                  <c:v>23</c:v>
                </c:pt>
                <c:pt idx="4">
                  <c:v>6</c:v>
                </c:pt>
                <c:pt idx="5">
                  <c:v>5</c:v>
                </c:pt>
                <c:pt idx="6">
                  <c:v>72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61</c:v>
                </c:pt>
                <c:pt idx="1">
                  <c:v>55</c:v>
                </c:pt>
                <c:pt idx="2">
                  <c:v>46</c:v>
                </c:pt>
                <c:pt idx="3">
                  <c:v>48</c:v>
                </c:pt>
                <c:pt idx="4">
                  <c:v>38</c:v>
                </c:pt>
                <c:pt idx="5">
                  <c:v>25</c:v>
                </c:pt>
                <c:pt idx="6">
                  <c:v>273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23</c:v>
                </c:pt>
                <c:pt idx="1">
                  <c:v>19</c:v>
                </c:pt>
                <c:pt idx="2">
                  <c:v>7</c:v>
                </c:pt>
                <c:pt idx="3">
                  <c:v>16</c:v>
                </c:pt>
                <c:pt idx="4">
                  <c:v>16</c:v>
                </c:pt>
                <c:pt idx="5">
                  <c:v>29</c:v>
                </c:pt>
                <c:pt idx="6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95520"/>
        <c:axId val="43997056"/>
      </c:barChart>
      <c:catAx>
        <c:axId val="43995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3997056"/>
        <c:crosses val="autoZero"/>
        <c:auto val="1"/>
        <c:lblAlgn val="ctr"/>
        <c:lblOffset val="100"/>
        <c:noMultiLvlLbl val="0"/>
      </c:catAx>
      <c:valAx>
        <c:axId val="439970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43995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16</c:v>
                </c:pt>
                <c:pt idx="3">
                  <c:v>17</c:v>
                </c:pt>
                <c:pt idx="4">
                  <c:v>4</c:v>
                </c:pt>
                <c:pt idx="5">
                  <c:v>61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48</c:v>
                </c:pt>
                <c:pt idx="1">
                  <c:v>46</c:v>
                </c:pt>
                <c:pt idx="2">
                  <c:v>44</c:v>
                </c:pt>
                <c:pt idx="3">
                  <c:v>27</c:v>
                </c:pt>
                <c:pt idx="4">
                  <c:v>24</c:v>
                </c:pt>
                <c:pt idx="5">
                  <c:v>189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24</c:v>
                </c:pt>
                <c:pt idx="1">
                  <c:v>11</c:v>
                </c:pt>
                <c:pt idx="2">
                  <c:v>27</c:v>
                </c:pt>
                <c:pt idx="3">
                  <c:v>16</c:v>
                </c:pt>
                <c:pt idx="4">
                  <c:v>31</c:v>
                </c:pt>
                <c:pt idx="5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88672"/>
        <c:axId val="70598656"/>
      </c:barChart>
      <c:catAx>
        <c:axId val="705886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598656"/>
        <c:crosses val="autoZero"/>
        <c:auto val="1"/>
        <c:lblAlgn val="ctr"/>
        <c:lblOffset val="100"/>
        <c:noMultiLvlLbl val="0"/>
      </c:catAx>
      <c:valAx>
        <c:axId val="705986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0588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34</c:v>
                </c:pt>
                <c:pt idx="1">
                  <c:v>35</c:v>
                </c:pt>
                <c:pt idx="2">
                  <c:v>45</c:v>
                </c:pt>
                <c:pt idx="3">
                  <c:v>23</c:v>
                </c:pt>
                <c:pt idx="4">
                  <c:v>14</c:v>
                </c:pt>
                <c:pt idx="5">
                  <c:v>10</c:v>
                </c:pt>
                <c:pt idx="6">
                  <c:v>155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51</c:v>
                </c:pt>
                <c:pt idx="1">
                  <c:v>40</c:v>
                </c:pt>
                <c:pt idx="2">
                  <c:v>40</c:v>
                </c:pt>
                <c:pt idx="3">
                  <c:v>34</c:v>
                </c:pt>
                <c:pt idx="4">
                  <c:v>23</c:v>
                </c:pt>
                <c:pt idx="5">
                  <c:v>5</c:v>
                </c:pt>
                <c:pt idx="6">
                  <c:v>193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</c:v>
                </c:pt>
                <c:pt idx="5">
                  <c:v>10-ті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21</c:v>
                </c:pt>
                <c:pt idx="1">
                  <c:v>19</c:v>
                </c:pt>
                <c:pt idx="2">
                  <c:v>3</c:v>
                </c:pt>
                <c:pt idx="3">
                  <c:v>13</c:v>
                </c:pt>
                <c:pt idx="4">
                  <c:v>22</c:v>
                </c:pt>
                <c:pt idx="5">
                  <c:v>11</c:v>
                </c:pt>
                <c:pt idx="6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84640"/>
        <c:axId val="71508352"/>
      </c:barChart>
      <c:catAx>
        <c:axId val="73984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1508352"/>
        <c:crosses val="autoZero"/>
        <c:auto val="1"/>
        <c:lblAlgn val="ctr"/>
        <c:lblOffset val="100"/>
        <c:noMultiLvlLbl val="0"/>
      </c:catAx>
      <c:valAx>
        <c:axId val="7150835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3984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15</c:v>
                </c:pt>
                <c:pt idx="1">
                  <c:v>8</c:v>
                </c:pt>
                <c:pt idx="2">
                  <c:v>9</c:v>
                </c:pt>
                <c:pt idx="3">
                  <c:v>29</c:v>
                </c:pt>
                <c:pt idx="4">
                  <c:v>27</c:v>
                </c:pt>
                <c:pt idx="5">
                  <c:v>17</c:v>
                </c:pt>
                <c:pt idx="6">
                  <c:v>15</c:v>
                </c:pt>
                <c:pt idx="7">
                  <c:v>13</c:v>
                </c:pt>
                <c:pt idx="8">
                  <c:v>13</c:v>
                </c:pt>
                <c:pt idx="9">
                  <c:v>8</c:v>
                </c:pt>
                <c:pt idx="10">
                  <c:v>154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69</c:v>
                </c:pt>
                <c:pt idx="1">
                  <c:v>55</c:v>
                </c:pt>
                <c:pt idx="2">
                  <c:v>59</c:v>
                </c:pt>
                <c:pt idx="3">
                  <c:v>57</c:v>
                </c:pt>
                <c:pt idx="4">
                  <c:v>45</c:v>
                </c:pt>
                <c:pt idx="5">
                  <c:v>50</c:v>
                </c:pt>
                <c:pt idx="6">
                  <c:v>39</c:v>
                </c:pt>
                <c:pt idx="7">
                  <c:v>49</c:v>
                </c:pt>
                <c:pt idx="8">
                  <c:v>33</c:v>
                </c:pt>
                <c:pt idx="9">
                  <c:v>35</c:v>
                </c:pt>
                <c:pt idx="10">
                  <c:v>491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55</c:v>
                </c:pt>
                <c:pt idx="1">
                  <c:v>58</c:v>
                </c:pt>
                <c:pt idx="2">
                  <c:v>60</c:v>
                </c:pt>
                <c:pt idx="3">
                  <c:v>22</c:v>
                </c:pt>
                <c:pt idx="4">
                  <c:v>23</c:v>
                </c:pt>
                <c:pt idx="5">
                  <c:v>14</c:v>
                </c:pt>
                <c:pt idx="6">
                  <c:v>17</c:v>
                </c:pt>
                <c:pt idx="7">
                  <c:v>25</c:v>
                </c:pt>
                <c:pt idx="8">
                  <c:v>13</c:v>
                </c:pt>
                <c:pt idx="9">
                  <c:v>16</c:v>
                </c:pt>
                <c:pt idx="10">
                  <c:v>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37280"/>
        <c:axId val="73938816"/>
      </c:barChart>
      <c:catAx>
        <c:axId val="73937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3938816"/>
        <c:crosses val="autoZero"/>
        <c:auto val="1"/>
        <c:lblAlgn val="ctr"/>
        <c:lblOffset val="100"/>
        <c:noMultiLvlLbl val="0"/>
      </c:catAx>
      <c:valAx>
        <c:axId val="7393881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3937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3354067427034"/>
          <c:y val="0"/>
          <c:w val="0.84384028521349941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20</c:v>
                </c:pt>
                <c:pt idx="1">
                  <c:v>31</c:v>
                </c:pt>
                <c:pt idx="2">
                  <c:v>38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  <c:pt idx="6">
                  <c:v>138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60</c:v>
                </c:pt>
                <c:pt idx="1">
                  <c:v>41</c:v>
                </c:pt>
                <c:pt idx="2">
                  <c:v>32</c:v>
                </c:pt>
                <c:pt idx="3">
                  <c:v>49</c:v>
                </c:pt>
                <c:pt idx="4">
                  <c:v>32</c:v>
                </c:pt>
                <c:pt idx="5">
                  <c:v>31</c:v>
                </c:pt>
                <c:pt idx="6">
                  <c:v>245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29</c:v>
                </c:pt>
                <c:pt idx="1">
                  <c:v>8</c:v>
                </c:pt>
                <c:pt idx="2">
                  <c:v>1</c:v>
                </c:pt>
                <c:pt idx="3">
                  <c:v>20</c:v>
                </c:pt>
                <c:pt idx="4">
                  <c:v>10</c:v>
                </c:pt>
                <c:pt idx="5">
                  <c:v>13</c:v>
                </c:pt>
                <c:pt idx="6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190912"/>
        <c:axId val="81192448"/>
      </c:barChart>
      <c:catAx>
        <c:axId val="81190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1192448"/>
        <c:crosses val="autoZero"/>
        <c:auto val="1"/>
        <c:lblAlgn val="ctr"/>
        <c:lblOffset val="100"/>
        <c:noMultiLvlLbl val="0"/>
      </c:catAx>
      <c:valAx>
        <c:axId val="811924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81190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51</c:v>
                </c:pt>
                <c:pt idx="1">
                  <c:v>20</c:v>
                </c:pt>
                <c:pt idx="2">
                  <c:v>22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  <c:pt idx="6">
                  <c:v>129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33</c:v>
                </c:pt>
                <c:pt idx="1">
                  <c:v>44</c:v>
                </c:pt>
                <c:pt idx="2">
                  <c:v>39</c:v>
                </c:pt>
                <c:pt idx="3">
                  <c:v>53</c:v>
                </c:pt>
                <c:pt idx="4">
                  <c:v>34</c:v>
                </c:pt>
                <c:pt idx="5">
                  <c:v>31</c:v>
                </c:pt>
                <c:pt idx="6">
                  <c:v>234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9</c:v>
                </c:pt>
                <c:pt idx="3">
                  <c:v>21</c:v>
                </c:pt>
                <c:pt idx="4">
                  <c:v>14</c:v>
                </c:pt>
                <c:pt idx="5">
                  <c:v>17</c:v>
                </c:pt>
                <c:pt idx="6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70560"/>
        <c:axId val="22481536"/>
      </c:barChart>
      <c:catAx>
        <c:axId val="22370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481536"/>
        <c:crosses val="autoZero"/>
        <c:auto val="1"/>
        <c:lblAlgn val="ctr"/>
        <c:lblOffset val="100"/>
        <c:noMultiLvlLbl val="0"/>
      </c:catAx>
      <c:valAx>
        <c:axId val="2248153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2370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8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23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62</c:v>
                </c:pt>
                <c:pt idx="1">
                  <c:v>44</c:v>
                </c:pt>
                <c:pt idx="2">
                  <c:v>45</c:v>
                </c:pt>
                <c:pt idx="3">
                  <c:v>40</c:v>
                </c:pt>
                <c:pt idx="4">
                  <c:v>46</c:v>
                </c:pt>
                <c:pt idx="5">
                  <c:v>22</c:v>
                </c:pt>
                <c:pt idx="6">
                  <c:v>259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40</c:v>
                </c:pt>
                <c:pt idx="1">
                  <c:v>49</c:v>
                </c:pt>
                <c:pt idx="2">
                  <c:v>34</c:v>
                </c:pt>
                <c:pt idx="3">
                  <c:v>29</c:v>
                </c:pt>
                <c:pt idx="4">
                  <c:v>35</c:v>
                </c:pt>
                <c:pt idx="5">
                  <c:v>36</c:v>
                </c:pt>
                <c:pt idx="6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58144"/>
        <c:axId val="30103424"/>
      </c:barChart>
      <c:catAx>
        <c:axId val="28358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0103424"/>
        <c:crosses val="autoZero"/>
        <c:auto val="1"/>
        <c:lblAlgn val="ctr"/>
        <c:lblOffset val="100"/>
        <c:noMultiLvlLbl val="0"/>
      </c:catAx>
      <c:valAx>
        <c:axId val="301034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8358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1">
                  <c:v>13</c:v>
                </c:pt>
                <c:pt idx="2">
                  <c:v>14</c:v>
                </c:pt>
                <c:pt idx="3">
                  <c:v>17</c:v>
                </c:pt>
                <c:pt idx="4">
                  <c:v>44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1">
                  <c:v>97</c:v>
                </c:pt>
                <c:pt idx="2">
                  <c:v>82</c:v>
                </c:pt>
                <c:pt idx="3">
                  <c:v>65</c:v>
                </c:pt>
                <c:pt idx="4">
                  <c:v>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79552"/>
        <c:axId val="73881088"/>
      </c:barChart>
      <c:catAx>
        <c:axId val="73879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3881088"/>
        <c:crosses val="autoZero"/>
        <c:auto val="1"/>
        <c:lblAlgn val="ctr"/>
        <c:lblOffset val="100"/>
        <c:noMultiLvlLbl val="0"/>
      </c:catAx>
      <c:valAx>
        <c:axId val="738810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38795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209262737974327E-2"/>
          <c:y val="2.9699308558081585E-2"/>
          <c:w val="0.94413325965562711"/>
          <c:h val="0.79342109941274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48.8</c:v>
                </c:pt>
                <c:pt idx="1">
                  <c:v>48.5</c:v>
                </c:pt>
                <c:pt idx="2">
                  <c:v>51.7</c:v>
                </c:pt>
                <c:pt idx="3">
                  <c:v>49.1</c:v>
                </c:pt>
                <c:pt idx="4">
                  <c:v>49.4</c:v>
                </c:pt>
                <c:pt idx="5">
                  <c:v>54.9</c:v>
                </c:pt>
                <c:pt idx="6">
                  <c:v>56.6</c:v>
                </c:pt>
                <c:pt idx="7">
                  <c:v>65.099999999999994</c:v>
                </c:pt>
                <c:pt idx="8">
                  <c:v>62</c:v>
                </c:pt>
                <c:pt idx="9">
                  <c:v>64.8</c:v>
                </c:pt>
                <c:pt idx="10">
                  <c:v>64.400000000000006</c:v>
                </c:pt>
                <c:pt idx="11">
                  <c:v>59.7</c:v>
                </c:pt>
                <c:pt idx="12">
                  <c:v>52.8</c:v>
                </c:pt>
                <c:pt idx="13">
                  <c:v>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570048"/>
        <c:axId val="19764352"/>
        <c:axId val="0"/>
      </c:bar3DChart>
      <c:catAx>
        <c:axId val="1957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764352"/>
        <c:crosses val="autoZero"/>
        <c:auto val="1"/>
        <c:lblAlgn val="ctr"/>
        <c:lblOffset val="100"/>
        <c:noMultiLvlLbl val="0"/>
      </c:catAx>
      <c:valAx>
        <c:axId val="197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7004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1">
                  <c:v>32</c:v>
                </c:pt>
                <c:pt idx="2">
                  <c:v>5</c:v>
                </c:pt>
                <c:pt idx="3">
                  <c:v>15</c:v>
                </c:pt>
                <c:pt idx="4">
                  <c:v>52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1">
                  <c:v>35</c:v>
                </c:pt>
                <c:pt idx="2">
                  <c:v>79</c:v>
                </c:pt>
                <c:pt idx="3">
                  <c:v>37</c:v>
                </c:pt>
                <c:pt idx="4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612160"/>
        <c:axId val="75613696"/>
      </c:barChart>
      <c:catAx>
        <c:axId val="75612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5613696"/>
        <c:crosses val="autoZero"/>
        <c:auto val="1"/>
        <c:lblAlgn val="ctr"/>
        <c:lblOffset val="100"/>
        <c:noMultiLvlLbl val="0"/>
      </c:catAx>
      <c:valAx>
        <c:axId val="756136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56121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73518341480595"/>
          <c:y val="2.4753694537637438E-2"/>
          <c:w val="0.6269597986836245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  <c:pt idx="2">
                  <c:v>9</c:v>
                </c:pt>
                <c:pt idx="3">
                  <c:v>48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39</c:v>
                </c:pt>
                <c:pt idx="1">
                  <c:v>30</c:v>
                </c:pt>
                <c:pt idx="2">
                  <c:v>27</c:v>
                </c:pt>
                <c:pt idx="3">
                  <c:v>96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49</c:v>
                </c:pt>
                <c:pt idx="1">
                  <c:v>48</c:v>
                </c:pt>
                <c:pt idx="2">
                  <c:v>46</c:v>
                </c:pt>
                <c:pt idx="3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18688"/>
        <c:axId val="106020224"/>
      </c:barChart>
      <c:catAx>
        <c:axId val="106018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6020224"/>
        <c:crosses val="autoZero"/>
        <c:auto val="1"/>
        <c:lblAlgn val="ctr"/>
        <c:lblOffset val="100"/>
        <c:noMultiLvlLbl val="0"/>
      </c:catAx>
      <c:valAx>
        <c:axId val="1060202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6018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10</c:v>
                </c:pt>
                <c:pt idx="2">
                  <c:v>26</c:v>
                </c:pt>
                <c:pt idx="3">
                  <c:v>35</c:v>
                </c:pt>
                <c:pt idx="4">
                  <c:v>26</c:v>
                </c:pt>
                <c:pt idx="5">
                  <c:v>19</c:v>
                </c:pt>
                <c:pt idx="6">
                  <c:v>116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1">
                  <c:v>99</c:v>
                </c:pt>
                <c:pt idx="2">
                  <c:v>70</c:v>
                </c:pt>
                <c:pt idx="3">
                  <c:v>47</c:v>
                </c:pt>
                <c:pt idx="4">
                  <c:v>45</c:v>
                </c:pt>
                <c:pt idx="5">
                  <c:v>66</c:v>
                </c:pt>
                <c:pt idx="6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707008"/>
        <c:axId val="81708544"/>
      </c:barChart>
      <c:catAx>
        <c:axId val="81707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1708544"/>
        <c:crosses val="autoZero"/>
        <c:auto val="1"/>
        <c:lblAlgn val="ctr"/>
        <c:lblOffset val="100"/>
        <c:noMultiLvlLbl val="0"/>
      </c:catAx>
      <c:valAx>
        <c:axId val="817085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817070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1">
                  <c:v>6</c:v>
                </c:pt>
                <c:pt idx="2">
                  <c:v>14</c:v>
                </c:pt>
                <c:pt idx="3">
                  <c:v>17</c:v>
                </c:pt>
                <c:pt idx="4">
                  <c:v>9</c:v>
                </c:pt>
                <c:pt idx="5">
                  <c:v>10</c:v>
                </c:pt>
                <c:pt idx="6">
                  <c:v>56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1">
                  <c:v>38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28</c:v>
                </c:pt>
                <c:pt idx="6">
                  <c:v>167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1">
                  <c:v>65</c:v>
                </c:pt>
                <c:pt idx="2">
                  <c:v>47</c:v>
                </c:pt>
                <c:pt idx="3">
                  <c:v>32</c:v>
                </c:pt>
                <c:pt idx="4">
                  <c:v>26</c:v>
                </c:pt>
                <c:pt idx="5">
                  <c:v>50</c:v>
                </c:pt>
                <c:pt idx="6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756544"/>
        <c:axId val="105758080"/>
      </c:barChart>
      <c:catAx>
        <c:axId val="105756544"/>
        <c:scaling>
          <c:orientation val="minMax"/>
        </c:scaling>
        <c:delete val="0"/>
        <c:axPos val="l"/>
        <c:majorTickMark val="out"/>
        <c:minorTickMark val="none"/>
        <c:tickLblPos val="nextTo"/>
        <c:crossAx val="105758080"/>
        <c:crosses val="autoZero"/>
        <c:auto val="1"/>
        <c:lblAlgn val="ctr"/>
        <c:lblOffset val="100"/>
        <c:noMultiLvlLbl val="0"/>
      </c:catAx>
      <c:valAx>
        <c:axId val="1057580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5756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 b="1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0637503390535"/>
          <c:y val="1.3630499691972173E-2"/>
          <c:w val="0.70540773863751627"/>
          <c:h val="0.95002150112943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14</c:v>
                </c:pt>
                <c:pt idx="2">
                  <c:v>12</c:v>
                </c:pt>
                <c:pt idx="3">
                  <c:v>20</c:v>
                </c:pt>
                <c:pt idx="4">
                  <c:v>15</c:v>
                </c:pt>
                <c:pt idx="5">
                  <c:v>9</c:v>
                </c:pt>
                <c:pt idx="6">
                  <c:v>8</c:v>
                </c:pt>
                <c:pt idx="7">
                  <c:v>5</c:v>
                </c:pt>
                <c:pt idx="8">
                  <c:v>83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53</c:v>
                </c:pt>
                <c:pt idx="2">
                  <c:v>45</c:v>
                </c:pt>
                <c:pt idx="3">
                  <c:v>38</c:v>
                </c:pt>
                <c:pt idx="4">
                  <c:v>25</c:v>
                </c:pt>
                <c:pt idx="5">
                  <c:v>27</c:v>
                </c:pt>
                <c:pt idx="6">
                  <c:v>22</c:v>
                </c:pt>
                <c:pt idx="7">
                  <c:v>18</c:v>
                </c:pt>
                <c:pt idx="8">
                  <c:v>228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37</c:v>
                </c:pt>
                <c:pt idx="2">
                  <c:v>35</c:v>
                </c:pt>
                <c:pt idx="3">
                  <c:v>13</c:v>
                </c:pt>
                <c:pt idx="4">
                  <c:v>23</c:v>
                </c:pt>
                <c:pt idx="5">
                  <c:v>46</c:v>
                </c:pt>
                <c:pt idx="6">
                  <c:v>19</c:v>
                </c:pt>
                <c:pt idx="7">
                  <c:v>23</c:v>
                </c:pt>
                <c:pt idx="8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24256"/>
        <c:axId val="105825792"/>
      </c:barChart>
      <c:catAx>
        <c:axId val="105824256"/>
        <c:scaling>
          <c:orientation val="minMax"/>
        </c:scaling>
        <c:delete val="0"/>
        <c:axPos val="l"/>
        <c:majorTickMark val="out"/>
        <c:minorTickMark val="none"/>
        <c:tickLblPos val="nextTo"/>
        <c:crossAx val="105825792"/>
        <c:crosses val="autoZero"/>
        <c:auto val="1"/>
        <c:lblAlgn val="ctr"/>
        <c:lblOffset val="100"/>
        <c:noMultiLvlLbl val="0"/>
      </c:catAx>
      <c:valAx>
        <c:axId val="1058257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5824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 b="1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9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57248"/>
        <c:axId val="105958784"/>
      </c:barChart>
      <c:catAx>
        <c:axId val="105957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5958784"/>
        <c:crosses val="autoZero"/>
        <c:auto val="1"/>
        <c:lblAlgn val="ctr"/>
        <c:lblOffset val="100"/>
        <c:noMultiLvlLbl val="0"/>
      </c:catAx>
      <c:valAx>
        <c:axId val="1059587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59572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85696"/>
        <c:axId val="105887232"/>
      </c:barChart>
      <c:catAx>
        <c:axId val="105885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5887232"/>
        <c:crosses val="autoZero"/>
        <c:auto val="1"/>
        <c:lblAlgn val="ctr"/>
        <c:lblOffset val="100"/>
        <c:noMultiLvlLbl val="0"/>
      </c:catAx>
      <c:valAx>
        <c:axId val="1058872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58856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22</c:v>
                </c:pt>
                <c:pt idx="1">
                  <c:v>19</c:v>
                </c:pt>
                <c:pt idx="2">
                  <c:v>41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38</c:v>
                </c:pt>
                <c:pt idx="1">
                  <c:v>40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62048"/>
        <c:axId val="106163584"/>
      </c:barChart>
      <c:catAx>
        <c:axId val="106162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6163584"/>
        <c:crosses val="autoZero"/>
        <c:auto val="1"/>
        <c:lblAlgn val="ctr"/>
        <c:lblOffset val="100"/>
        <c:noMultiLvlLbl val="0"/>
      </c:catAx>
      <c:valAx>
        <c:axId val="1061635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6162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18</c:v>
                </c:pt>
                <c:pt idx="1">
                  <c:v>6</c:v>
                </c:pt>
                <c:pt idx="2">
                  <c:v>24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41</c:v>
                </c:pt>
                <c:pt idx="1">
                  <c:v>53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22656"/>
        <c:axId val="110024192"/>
      </c:barChart>
      <c:catAx>
        <c:axId val="110022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024192"/>
        <c:crosses val="autoZero"/>
        <c:auto val="1"/>
        <c:lblAlgn val="ctr"/>
        <c:lblOffset val="100"/>
        <c:noMultiLvlLbl val="0"/>
      </c:catAx>
      <c:valAx>
        <c:axId val="1100241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0022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Аркуш1!$E$2:$E$5</c:f>
              <c:numCache>
                <c:formatCode>General</c:formatCode>
                <c:ptCount val="2"/>
                <c:pt idx="0">
                  <c:v>44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94208"/>
        <c:axId val="110095744"/>
      </c:barChart>
      <c:catAx>
        <c:axId val="110094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095744"/>
        <c:crosses val="autoZero"/>
        <c:auto val="1"/>
        <c:lblAlgn val="ctr"/>
        <c:lblOffset val="100"/>
        <c:noMultiLvlLbl val="0"/>
      </c:catAx>
      <c:valAx>
        <c:axId val="1100957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0094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13</c:v>
                </c:pt>
                <c:pt idx="9">
                  <c:v>13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  <c:pt idx="1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777408"/>
        <c:axId val="19778944"/>
        <c:axId val="0"/>
      </c:bar3DChart>
      <c:catAx>
        <c:axId val="1977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778944"/>
        <c:crosses val="autoZero"/>
        <c:auto val="1"/>
        <c:lblAlgn val="ctr"/>
        <c:lblOffset val="100"/>
        <c:noMultiLvlLbl val="0"/>
      </c:catAx>
      <c:valAx>
        <c:axId val="1977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77740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43840"/>
        <c:axId val="110245376"/>
      </c:barChart>
      <c:catAx>
        <c:axId val="110243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245376"/>
        <c:crosses val="autoZero"/>
        <c:auto val="1"/>
        <c:lblAlgn val="ctr"/>
        <c:lblOffset val="100"/>
        <c:noMultiLvlLbl val="0"/>
      </c:catAx>
      <c:valAx>
        <c:axId val="1102453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02438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49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85024"/>
        <c:axId val="110386560"/>
      </c:barChart>
      <c:catAx>
        <c:axId val="110385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386560"/>
        <c:crosses val="autoZero"/>
        <c:auto val="1"/>
        <c:lblAlgn val="ctr"/>
        <c:lblOffset val="100"/>
        <c:noMultiLvlLbl val="0"/>
      </c:catAx>
      <c:valAx>
        <c:axId val="1103865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03850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43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423424"/>
        <c:axId val="110318720"/>
      </c:barChart>
      <c:catAx>
        <c:axId val="110423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318720"/>
        <c:crosses val="autoZero"/>
        <c:auto val="1"/>
        <c:lblAlgn val="ctr"/>
        <c:lblOffset val="100"/>
        <c:noMultiLvlLbl val="0"/>
      </c:catAx>
      <c:valAx>
        <c:axId val="1103187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4234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11-класи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11-класи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</c:v>
                </c:pt>
                <c:pt idx="2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11-класи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42912"/>
        <c:axId val="110344448"/>
      </c:barChart>
      <c:catAx>
        <c:axId val="110342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344448"/>
        <c:crosses val="autoZero"/>
        <c:auto val="1"/>
        <c:lblAlgn val="ctr"/>
        <c:lblOffset val="100"/>
        <c:noMultiLvlLbl val="0"/>
      </c:catAx>
      <c:valAx>
        <c:axId val="110344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342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10-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2"/>
                <c:pt idx="0">
                  <c:v>21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462848"/>
        <c:axId val="110464384"/>
      </c:barChart>
      <c:catAx>
        <c:axId val="110462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464384"/>
        <c:crosses val="autoZero"/>
        <c:auto val="1"/>
        <c:lblAlgn val="ctr"/>
        <c:lblOffset val="100"/>
        <c:noMultiLvlLbl val="0"/>
      </c:catAx>
      <c:valAx>
        <c:axId val="110464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04628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47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53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01504"/>
        <c:axId val="116503296"/>
      </c:barChart>
      <c:catAx>
        <c:axId val="116501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503296"/>
        <c:crosses val="autoZero"/>
        <c:auto val="1"/>
        <c:lblAlgn val="ctr"/>
        <c:lblOffset val="100"/>
        <c:noMultiLvlLbl val="0"/>
      </c:catAx>
      <c:valAx>
        <c:axId val="116503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501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29859624631273E-2"/>
          <c:y val="2.5754168336979608E-2"/>
          <c:w val="0.94018031992658324"/>
          <c:h val="0.54534786985626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Аркуш1!$B$2:$B$17</c:f>
              <c:numCache>
                <c:formatCode>General</c:formatCode>
                <c:ptCount val="8"/>
                <c:pt idx="0" formatCode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Аркуш1!$C$2:$C$17</c:f>
            </c:numRef>
          </c:val>
          <c:shape val="box"/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Аркуш1!$D$2:$D$17</c:f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6822784"/>
        <c:axId val="116824320"/>
        <c:axId val="0"/>
      </c:bar3DChart>
      <c:catAx>
        <c:axId val="116822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824320"/>
        <c:crosses val="autoZero"/>
        <c:auto val="1"/>
        <c:lblAlgn val="ctr"/>
        <c:lblOffset val="100"/>
        <c:noMultiLvlLbl val="0"/>
      </c:catAx>
      <c:valAx>
        <c:axId val="116824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822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9.9</c:v>
                </c:pt>
                <c:pt idx="2">
                  <c:v>9.8000000000000007</c:v>
                </c:pt>
                <c:pt idx="3">
                  <c:v>8.9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Аркуш1!$C$2:$C$5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638848"/>
        <c:axId val="116640384"/>
        <c:axId val="0"/>
      </c:bar3DChart>
      <c:catAx>
        <c:axId val="116638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640384"/>
        <c:crosses val="autoZero"/>
        <c:auto val="1"/>
        <c:lblAlgn val="ctr"/>
        <c:lblOffset val="100"/>
        <c:noMultiLvlLbl val="0"/>
      </c:catAx>
      <c:valAx>
        <c:axId val="11664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6388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 (%)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71</c:v>
                </c:pt>
                <c:pt idx="1">
                  <c:v>79.3</c:v>
                </c:pt>
                <c:pt idx="2">
                  <c:v>76.7</c:v>
                </c:pt>
                <c:pt idx="3">
                  <c:v>71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Аркуш1!$C$2:$C$5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540928"/>
        <c:axId val="116542464"/>
        <c:axId val="0"/>
      </c:bar3DChart>
      <c:catAx>
        <c:axId val="11654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542464"/>
        <c:crosses val="autoZero"/>
        <c:auto val="1"/>
        <c:lblAlgn val="ctr"/>
        <c:lblOffset val="100"/>
        <c:noMultiLvlLbl val="0"/>
      </c:catAx>
      <c:valAx>
        <c:axId val="11654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6540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Аркуш1!$A$2:$A$21</c:f>
              <c:strCache>
                <c:ptCount val="13"/>
                <c:pt idx="0">
                  <c:v>5-А</c:v>
                </c:pt>
                <c:pt idx="1">
                  <c:v>5-В</c:v>
                </c:pt>
                <c:pt idx="2">
                  <c:v>5-Г</c:v>
                </c:pt>
                <c:pt idx="3">
                  <c:v>6-А</c:v>
                </c:pt>
                <c:pt idx="4">
                  <c:v>6-Б</c:v>
                </c:pt>
                <c:pt idx="5">
                  <c:v>7-А</c:v>
                </c:pt>
                <c:pt idx="6">
                  <c:v>7-Б</c:v>
                </c:pt>
                <c:pt idx="7">
                  <c:v>8-А</c:v>
                </c:pt>
                <c:pt idx="8">
                  <c:v>8-Б</c:v>
                </c:pt>
                <c:pt idx="9">
                  <c:v>8-В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Аркуш1!$B$2:$B$21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3"/>
                <c:pt idx="0">
                  <c:v>5-А</c:v>
                </c:pt>
                <c:pt idx="1">
                  <c:v>5-В</c:v>
                </c:pt>
                <c:pt idx="2">
                  <c:v>5-Г</c:v>
                </c:pt>
                <c:pt idx="3">
                  <c:v>6-А</c:v>
                </c:pt>
                <c:pt idx="4">
                  <c:v>6-Б</c:v>
                </c:pt>
                <c:pt idx="5">
                  <c:v>7-А</c:v>
                </c:pt>
                <c:pt idx="6">
                  <c:v>7-Б</c:v>
                </c:pt>
                <c:pt idx="7">
                  <c:v>8-А</c:v>
                </c:pt>
                <c:pt idx="8">
                  <c:v>8-Б</c:v>
                </c:pt>
                <c:pt idx="9">
                  <c:v>8-В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Аркуш1!$C$2:$C$21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3"/>
                <c:pt idx="0">
                  <c:v>5-А</c:v>
                </c:pt>
                <c:pt idx="1">
                  <c:v>5-В</c:v>
                </c:pt>
                <c:pt idx="2">
                  <c:v>5-Г</c:v>
                </c:pt>
                <c:pt idx="3">
                  <c:v>6-А</c:v>
                </c:pt>
                <c:pt idx="4">
                  <c:v>6-Б</c:v>
                </c:pt>
                <c:pt idx="5">
                  <c:v>7-А</c:v>
                </c:pt>
                <c:pt idx="6">
                  <c:v>7-Б</c:v>
                </c:pt>
                <c:pt idx="7">
                  <c:v>8-А</c:v>
                </c:pt>
                <c:pt idx="8">
                  <c:v>8-Б</c:v>
                </c:pt>
                <c:pt idx="9">
                  <c:v>8-В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Аркуш1!$D$2:$D$21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83904"/>
        <c:axId val="19885440"/>
        <c:axId val="0"/>
      </c:bar3DChart>
      <c:catAx>
        <c:axId val="1988390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60000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885440"/>
        <c:crosses val="autoZero"/>
        <c:auto val="1"/>
        <c:lblAlgn val="ctr"/>
        <c:lblOffset val="100"/>
        <c:noMultiLvlLbl val="0"/>
      </c:catAx>
      <c:valAx>
        <c:axId val="198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883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Аркуш1!$A$2:$A$16</c:f>
              <c:strCache>
                <c:ptCount val="12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6-В</c:v>
                </c:pt>
                <c:pt idx="4">
                  <c:v>9-А</c:v>
                </c:pt>
                <c:pt idx="5">
                  <c:v>9-Б</c:v>
                </c:pt>
                <c:pt idx="6">
                  <c:v>9-В</c:v>
                </c:pt>
                <c:pt idx="8">
                  <c:v>10-А</c:v>
                </c:pt>
                <c:pt idx="9">
                  <c:v>10-Б</c:v>
                </c:pt>
                <c:pt idx="10">
                  <c:v>11-А</c:v>
                </c:pt>
                <c:pt idx="11">
                  <c:v>11-Б</c:v>
                </c:pt>
              </c:strCache>
            </c:strRef>
          </c:cat>
          <c:val>
            <c:numRef>
              <c:f>Аркуш1!$B$2:$B$16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Аркуш1!$A$2:$A$16</c:f>
              <c:strCache>
                <c:ptCount val="12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6-В</c:v>
                </c:pt>
                <c:pt idx="4">
                  <c:v>9-А</c:v>
                </c:pt>
                <c:pt idx="5">
                  <c:v>9-Б</c:v>
                </c:pt>
                <c:pt idx="6">
                  <c:v>9-В</c:v>
                </c:pt>
                <c:pt idx="8">
                  <c:v>10-А</c:v>
                </c:pt>
                <c:pt idx="9">
                  <c:v>10-Б</c:v>
                </c:pt>
                <c:pt idx="10">
                  <c:v>11-А</c:v>
                </c:pt>
                <c:pt idx="11">
                  <c:v>11-Б</c:v>
                </c:pt>
              </c:strCache>
            </c:strRef>
          </c:cat>
          <c:val>
            <c:numRef>
              <c:f>Аркуш1!$C$2:$C$16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Аркуш1!$A$2:$A$16</c:f>
              <c:strCache>
                <c:ptCount val="12"/>
                <c:pt idx="0">
                  <c:v>5-А</c:v>
                </c:pt>
                <c:pt idx="1">
                  <c:v>5-Б</c:v>
                </c:pt>
                <c:pt idx="2">
                  <c:v>5-Г</c:v>
                </c:pt>
                <c:pt idx="3">
                  <c:v>6-В</c:v>
                </c:pt>
                <c:pt idx="4">
                  <c:v>9-А</c:v>
                </c:pt>
                <c:pt idx="5">
                  <c:v>9-Б</c:v>
                </c:pt>
                <c:pt idx="6">
                  <c:v>9-В</c:v>
                </c:pt>
                <c:pt idx="8">
                  <c:v>10-А</c:v>
                </c:pt>
                <c:pt idx="9">
                  <c:v>10-Б</c:v>
                </c:pt>
                <c:pt idx="10">
                  <c:v>11-А</c:v>
                </c:pt>
                <c:pt idx="11">
                  <c:v>11-Б</c:v>
                </c:pt>
              </c:strCache>
            </c:strRef>
          </c:cat>
          <c:val>
            <c:numRef>
              <c:f>Аркуш1!$D$2:$D$16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917056"/>
        <c:axId val="19922944"/>
        <c:axId val="0"/>
      </c:bar3DChart>
      <c:catAx>
        <c:axId val="1991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922944"/>
        <c:crosses val="autoZero"/>
        <c:auto val="1"/>
        <c:lblAlgn val="ctr"/>
        <c:lblOffset val="100"/>
        <c:noMultiLvlLbl val="0"/>
      </c:catAx>
      <c:valAx>
        <c:axId val="1992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917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2018/2019</c:v>
                </c:pt>
                <c:pt idx="1">
                  <c:v>5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2018/2019</c:v>
                </c:pt>
                <c:pt idx="1">
                  <c:v>5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986304"/>
        <c:axId val="19987840"/>
        <c:axId val="0"/>
      </c:bar3DChart>
      <c:catAx>
        <c:axId val="1998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987840"/>
        <c:crosses val="autoZero"/>
        <c:auto val="1"/>
        <c:lblAlgn val="ctr"/>
        <c:lblOffset val="100"/>
        <c:noMultiLvlLbl val="0"/>
      </c:catAx>
      <c:valAx>
        <c:axId val="199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986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</c:strCache>
            </c:strRef>
          </c:cat>
          <c:val>
            <c:numRef>
              <c:f>Аркуш1!$B$2:$B$5</c:f>
              <c:numCache>
                <c:formatCode>0.0</c:formatCode>
                <c:ptCount val="4"/>
                <c:pt idx="1">
                  <c:v>9.1999999999999993</c:v>
                </c:pt>
                <c:pt idx="3" formatCode="General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</c:strCache>
            </c:strRef>
          </c:cat>
          <c:val>
            <c:numRef>
              <c:f>Аркуш1!$C$2:$C$5</c:f>
              <c:numCache>
                <c:formatCode>0</c:formatCode>
                <c:ptCount val="4"/>
                <c:pt idx="1">
                  <c:v>59.8</c:v>
                </c:pt>
                <c:pt idx="3" formatCode="General">
                  <c:v>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77248"/>
        <c:axId val="21478784"/>
        <c:axId val="0"/>
      </c:bar3DChart>
      <c:catAx>
        <c:axId val="21477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478784"/>
        <c:crosses val="autoZero"/>
        <c:auto val="1"/>
        <c:lblAlgn val="ctr"/>
        <c:lblOffset val="100"/>
        <c:noMultiLvlLbl val="0"/>
      </c:catAx>
      <c:valAx>
        <c:axId val="21478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477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6 класи</c:v>
                </c:pt>
                <c:pt idx="2">
                  <c:v>2018/2019</c:v>
                </c:pt>
                <c:pt idx="3">
                  <c:v>7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8.3000000000000007</c:v>
                </c:pt>
                <c:pt idx="3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6 класи</c:v>
                </c:pt>
                <c:pt idx="2">
                  <c:v>2018/2019</c:v>
                </c:pt>
                <c:pt idx="3">
                  <c:v>7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44</c:v>
                </c:pt>
                <c:pt idx="3">
                  <c:v>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612416"/>
        <c:axId val="21613952"/>
        <c:axId val="0"/>
      </c:bar3DChart>
      <c:catAx>
        <c:axId val="21612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613952"/>
        <c:crosses val="autoZero"/>
        <c:auto val="1"/>
        <c:lblAlgn val="ctr"/>
        <c:lblOffset val="100"/>
        <c:noMultiLvlLbl val="0"/>
      </c:catAx>
      <c:valAx>
        <c:axId val="2161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612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2DDD-F457-4150-8701-723F9CEC7654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C12A-F54C-4B2D-92B3-B75227C8F65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4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7266-CFD1-4C0B-8F4B-68F038590149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333-0024-49F0-81F1-4D6D2F4BA7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078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2803-2E05-487C-B088-4003BE670ACF}" type="datetimeFigureOut">
              <a:rPr lang="uk-UA" smtClean="0"/>
              <a:pPr/>
              <a:t>30.05.2019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Моніторингові дослідження успішності учнів Харківської гімназії  за 2018/2019 навчальний рік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pticalspy.com/uploads/1/4/4/9/144966/127119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916832"/>
            <a:ext cx="8568951" cy="4680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2018/2019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80464255"/>
              </p:ext>
            </p:extLst>
          </p:nvPr>
        </p:nvGraphicFramePr>
        <p:xfrm>
          <a:off x="357158" y="1124744"/>
          <a:ext cx="8572560" cy="551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2018/2019 навчальний рік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155247745"/>
              </p:ext>
            </p:extLst>
          </p:nvPr>
        </p:nvGraphicFramePr>
        <p:xfrm>
          <a:off x="251520" y="1412776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744747459"/>
              </p:ext>
            </p:extLst>
          </p:nvPr>
        </p:nvGraphicFramePr>
        <p:xfrm>
          <a:off x="357158" y="1340768"/>
          <a:ext cx="8501122" cy="523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69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55106778"/>
              </p:ext>
            </p:extLst>
          </p:nvPr>
        </p:nvGraphicFramePr>
        <p:xfrm>
          <a:off x="285720" y="1571612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712968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фізики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20880381"/>
              </p:ext>
            </p:extLst>
          </p:nvPr>
        </p:nvGraphicFramePr>
        <p:xfrm>
          <a:off x="251520" y="1052736"/>
          <a:ext cx="8678198" cy="566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алгебри (математики)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076821274"/>
              </p:ext>
            </p:extLst>
          </p:nvPr>
        </p:nvGraphicFramePr>
        <p:xfrm>
          <a:off x="251520" y="1124744"/>
          <a:ext cx="87154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геометрії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 2018/2019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98034954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86509206"/>
              </p:ext>
            </p:extLst>
          </p:nvPr>
        </p:nvGraphicFramePr>
        <p:xfrm>
          <a:off x="214282" y="1196752"/>
          <a:ext cx="8715436" cy="551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981335374"/>
              </p:ext>
            </p:extLst>
          </p:nvPr>
        </p:nvGraphicFramePr>
        <p:xfrm>
          <a:off x="142844" y="1196752"/>
          <a:ext cx="8786874" cy="551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 із  зарубіжної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745364849"/>
              </p:ext>
            </p:extLst>
          </p:nvPr>
        </p:nvGraphicFramePr>
        <p:xfrm>
          <a:off x="214282" y="1412776"/>
          <a:ext cx="8715436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Показники середнього балу по класах за підсумками 2018/2019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712404497"/>
              </p:ext>
            </p:extLst>
          </p:nvPr>
        </p:nvGraphicFramePr>
        <p:xfrm>
          <a:off x="179512" y="1124744"/>
          <a:ext cx="875020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9104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російської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86116413"/>
              </p:ext>
            </p:extLst>
          </p:nvPr>
        </p:nvGraphicFramePr>
        <p:xfrm>
          <a:off x="142844" y="1340768"/>
          <a:ext cx="878687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природознавства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23873065"/>
              </p:ext>
            </p:extLst>
          </p:nvPr>
        </p:nvGraphicFramePr>
        <p:xfrm>
          <a:off x="285720" y="1000108"/>
          <a:ext cx="8643998" cy="566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географії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747342087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біології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2018/2019навчальний 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31794207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хімії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266722167"/>
              </p:ext>
            </p:extLst>
          </p:nvPr>
        </p:nvGraphicFramePr>
        <p:xfrm>
          <a:off x="251520" y="1196752"/>
          <a:ext cx="87154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німецької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26232559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англійської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366715491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історії України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98390220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всесвітньої історії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230449107"/>
              </p:ext>
            </p:extLst>
          </p:nvPr>
        </p:nvGraphicFramePr>
        <p:xfrm>
          <a:off x="179512" y="105273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40960" cy="8384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інформатики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2523174"/>
              </p:ext>
            </p:extLst>
          </p:nvPr>
        </p:nvGraphicFramePr>
        <p:xfrm>
          <a:off x="214282" y="1340768"/>
          <a:ext cx="8715436" cy="523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12968" cy="1053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початковому рівні за підсумками 2018/2019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225661685"/>
              </p:ext>
            </p:extLst>
          </p:nvPr>
        </p:nvGraphicFramePr>
        <p:xfrm>
          <a:off x="179512" y="1412776"/>
          <a:ext cx="8784976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музичного мистецтва та мистецтва 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32740692"/>
              </p:ext>
            </p:extLst>
          </p:nvPr>
        </p:nvGraphicFramePr>
        <p:xfrm>
          <a:off x="142844" y="1340768"/>
          <a:ext cx="8786874" cy="530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12968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мистецтва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02436000"/>
              </p:ext>
            </p:extLst>
          </p:nvPr>
        </p:nvGraphicFramePr>
        <p:xfrm>
          <a:off x="142844" y="1556792"/>
          <a:ext cx="8786874" cy="508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7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34752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образотворчого мистецтва за 2018/2019 навчальний рік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20206661"/>
              </p:ext>
            </p:extLst>
          </p:nvPr>
        </p:nvGraphicFramePr>
        <p:xfrm>
          <a:off x="214282" y="1484784"/>
          <a:ext cx="8715436" cy="515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766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основ здоров’я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61005688"/>
              </p:ext>
            </p:extLst>
          </p:nvPr>
        </p:nvGraphicFramePr>
        <p:xfrm>
          <a:off x="214282" y="1268760"/>
          <a:ext cx="8715436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трудового навчання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40446128"/>
              </p:ext>
            </p:extLst>
          </p:nvPr>
        </p:nvGraphicFramePr>
        <p:xfrm>
          <a:off x="214282" y="1268760"/>
          <a:ext cx="8715436" cy="53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94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фізичної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23372547"/>
              </p:ext>
            </p:extLst>
          </p:nvPr>
        </p:nvGraphicFramePr>
        <p:xfrm>
          <a:off x="214282" y="1124744"/>
          <a:ext cx="8715436" cy="559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правознавства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47741757"/>
              </p:ext>
            </p:extLst>
          </p:nvPr>
        </p:nvGraphicFramePr>
        <p:xfrm>
          <a:off x="214282" y="1412776"/>
          <a:ext cx="8643998" cy="523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678768" cy="112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екології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66609753"/>
              </p:ext>
            </p:extLst>
          </p:nvPr>
        </p:nvGraphicFramePr>
        <p:xfrm>
          <a:off x="214282" y="1556792"/>
          <a:ext cx="8715436" cy="501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Захисту Вітчизни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041585572"/>
              </p:ext>
            </p:extLst>
          </p:nvPr>
        </p:nvGraphicFramePr>
        <p:xfrm>
          <a:off x="142844" y="1628800"/>
          <a:ext cx="8786874" cy="501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68952" cy="1054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технологій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6763491"/>
              </p:ext>
            </p:extLst>
          </p:nvPr>
        </p:nvGraphicFramePr>
        <p:xfrm>
          <a:off x="285720" y="1484784"/>
          <a:ext cx="86439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257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Рівень успішності (%) учнів гімназії за підсумками 2018/2019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8895579"/>
              </p:ext>
            </p:extLst>
          </p:nvPr>
        </p:nvGraphicFramePr>
        <p:xfrm>
          <a:off x="107504" y="1412776"/>
          <a:ext cx="88594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8606760" cy="6224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художньої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71356503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534752" cy="112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Харківщинознавства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4681574"/>
              </p:ext>
            </p:extLst>
          </p:nvPr>
        </p:nvGraphicFramePr>
        <p:xfrm>
          <a:off x="285720" y="1484784"/>
          <a:ext cx="8643998" cy="508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678768" cy="9824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астрономії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2018/2019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89407874"/>
              </p:ext>
            </p:extLst>
          </p:nvPr>
        </p:nvGraphicFramePr>
        <p:xfrm>
          <a:off x="142844" y="1556792"/>
          <a:ext cx="8786874" cy="508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курсу « Людина і світ»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58041232"/>
              </p:ext>
            </p:extLst>
          </p:nvPr>
        </p:nvGraphicFramePr>
        <p:xfrm>
          <a:off x="395536" y="1397000"/>
          <a:ext cx="8424936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2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29528599"/>
              </p:ext>
            </p:extLst>
          </p:nvPr>
        </p:nvGraphicFramePr>
        <p:xfrm>
          <a:off x="323528" y="1340768"/>
          <a:ext cx="8496944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0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громадянської освіти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86016269"/>
              </p:ext>
            </p:extLst>
          </p:nvPr>
        </p:nvGraphicFramePr>
        <p:xfrm>
          <a:off x="467544" y="1397000"/>
          <a:ext cx="8208912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споживчої етики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92481782"/>
              </p:ext>
            </p:extLst>
          </p:nvPr>
        </p:nvGraphicFramePr>
        <p:xfrm>
          <a:off x="467544" y="1397000"/>
          <a:ext cx="820891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52"/>
            <a:ext cx="8496944" cy="1125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Кількісні показники успішності учнів на початковому рівні з предметів інваріантної складової навчального плану за підсумками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2018/2019 навчального року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280852641"/>
              </p:ext>
            </p:extLst>
          </p:nvPr>
        </p:nvGraphicFramePr>
        <p:xfrm>
          <a:off x="179512" y="1628800"/>
          <a:ext cx="8712968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5-11-х класів за результатами середнього балу за підсумками 2018/2019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626714020"/>
              </p:ext>
            </p:extLst>
          </p:nvPr>
        </p:nvGraphicFramePr>
        <p:xfrm>
          <a:off x="357158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класів за рівнем успішності за підсумками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2018/2019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958190373"/>
              </p:ext>
            </p:extLst>
          </p:nvPr>
        </p:nvGraphicFramePr>
        <p:xfrm>
          <a:off x="428596" y="1397000"/>
          <a:ext cx="8429684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93040" cy="909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учнів, які навчаються на початковому рівні за підсумками 2018/2019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26721673"/>
              </p:ext>
            </p:extLst>
          </p:nvPr>
        </p:nvGraphicFramePr>
        <p:xfrm>
          <a:off x="214282" y="1196752"/>
          <a:ext cx="8715436" cy="555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12968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 за підсумками 2018/2019 навчального року навчаються на початковому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609031500"/>
              </p:ext>
            </p:extLst>
          </p:nvPr>
        </p:nvGraphicFramePr>
        <p:xfrm>
          <a:off x="142844" y="1285860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52"/>
            <a:ext cx="8712968" cy="981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за підсумками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2018/2019 навчального року  навчаються на високому рівні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852653956"/>
              </p:ext>
            </p:extLst>
          </p:nvPr>
        </p:nvGraphicFramePr>
        <p:xfrm>
          <a:off x="179512" y="1268760"/>
          <a:ext cx="8859452" cy="53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26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2018/2019 навчальний рік по класах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59981008"/>
              </p:ext>
            </p:extLst>
          </p:nvPr>
        </p:nvGraphicFramePr>
        <p:xfrm>
          <a:off x="285720" y="1412776"/>
          <a:ext cx="85725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2018/2019 навчальний рік</a:t>
            </a:r>
            <a:endParaRPr lang="uk-UA" sz="2800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827605234"/>
              </p:ext>
            </p:extLst>
          </p:nvPr>
        </p:nvGraphicFramePr>
        <p:xfrm>
          <a:off x="179512" y="1268760"/>
          <a:ext cx="8750206" cy="53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433</Words>
  <Application>Microsoft Office PowerPoint</Application>
  <PresentationFormat>Экран (4:3)</PresentationFormat>
  <Paragraphs>49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Моніторингові дослідження успішності учнів Харківської гімназії  за 2018/2019 навчальний рік</vt:lpstr>
      <vt:lpstr>Показники середнього балу по класах за підсумками 2018/2019 навчального року</vt:lpstr>
      <vt:lpstr>Кількість учнів по класах, які навчаються на початковому рівні за підсумками 2018/2019 навчального року</vt:lpstr>
      <vt:lpstr>Рівень успішності (%) учнів гімназії за підсумками 2018/2019 навчального року</vt:lpstr>
      <vt:lpstr>Кількість учнів, які навчаються на початковому рівні за підсумками 2018/2019 навчального року</vt:lpstr>
      <vt:lpstr>Кількість учнів по класах, які  за підсумками 2018/2019 навчального року навчаються на початковому рівні</vt:lpstr>
      <vt:lpstr>Кількість учнів по класах, які за підсумками  2018/2019 навчального року  навчаються на високому рівні</vt:lpstr>
      <vt:lpstr>Порівняльні показники успішності за 2018/2019 навчальний рік по класах</vt:lpstr>
      <vt:lpstr>Порівняльні показники успішності за 2018/2019 навчальний рік</vt:lpstr>
      <vt:lpstr>Порівняльні показники успішності за 2018/2019 навчальний рік</vt:lpstr>
      <vt:lpstr>Порівняльні показники успішності за 2018/2019 навчальний рік</vt:lpstr>
      <vt:lpstr>Порівняльні показники успішності  за 2018/2019 навчальний рік</vt:lpstr>
      <vt:lpstr>Порівняльні показники успішності  за 2018/2019 навчальний рік</vt:lpstr>
      <vt:lpstr>Рівневі показники навчальних досягнень учнів з фізики  за 2018/2019 навчальний рік</vt:lpstr>
      <vt:lpstr>Рівневі показники навчальних досягнень учнів з алгебри (математики)  за 2018/2019 навчальний рік</vt:lpstr>
      <vt:lpstr>Рівневі показники навчальних досягнень учнів з геометрії  за  2018/2019 навчальний рік</vt:lpstr>
      <vt:lpstr>Рівневі показники навчальних досягнень учнів з української мови  за 2018/2019 навчальний рік</vt:lpstr>
      <vt:lpstr>Рівневі показники навчальних досягнень учнів з української літератури  за 2018/2019 навчальний рік</vt:lpstr>
      <vt:lpstr>Рівневі показники навчальних досягнень учнів  із  зарубіжної літератури  за 2018/2019 навчальний рік</vt:lpstr>
      <vt:lpstr>Рівневі показники навчальних досягнень учнів з російської мови  за 2018/2019 навчальний рік</vt:lpstr>
      <vt:lpstr>Рівневі показники навчальних досягнень учнів з природознавства  за 2018/2019 навчальний рік</vt:lpstr>
      <vt:lpstr>Рівневі показники навчальних досягнень учнів з географії  за 2018/2019 навчальний рік</vt:lpstr>
      <vt:lpstr>Рівневі показники навчальних досягнень учнів з біології  за 2018/2019навчальний  рік</vt:lpstr>
      <vt:lpstr>Рівневі показники навчальних досягнень учнів з хімії  за 2018/2019 навчальний рік</vt:lpstr>
      <vt:lpstr>Рівневі показники навчальних досягнень учнів з німецької мови  за 2018/2019 навчальний рік</vt:lpstr>
      <vt:lpstr>Рівневі показники навчальних досягнень учнів з англійської мови  за 2018/2019 навчальний рік</vt:lpstr>
      <vt:lpstr>Рівневі показники навчальних досягнень учнів з історії України  за 2018/2019 навчальний рік</vt:lpstr>
      <vt:lpstr>Рівневі показники навчальних досягнень учнів із всесвітньої історії   за 2018/2019 навчальний рік</vt:lpstr>
      <vt:lpstr>Рівневі показники навчальних досягнень учнів з інформатики  за 2018/2019 навчальний рік</vt:lpstr>
      <vt:lpstr>Рівневі показники навчальних досягнень учнів з музичного мистецтва та мистецтва  за 2018/2019 навчальний рік</vt:lpstr>
      <vt:lpstr>Рівневі показники навчальних досягнень учнів з мистецтва за 2018/2019 навчальний рік</vt:lpstr>
      <vt:lpstr>Рівневі показники навчальних досягнень учнів з образотворчого мистецтва за 2018/2019 навчальний рік</vt:lpstr>
      <vt:lpstr>Рівневі показники навчальних досягнень учнів з основ здоров’я  за 2018/2019 навчальний рік</vt:lpstr>
      <vt:lpstr>Рівневі показники навчальних досягнень учнів із трудового навчання  за 2018/2019 навчальний рік</vt:lpstr>
      <vt:lpstr>Рівневі показники навчальних досягнень учнів із фізичної культури  за 2018/2019 навчальний рік</vt:lpstr>
      <vt:lpstr>Рівневі показники навчальних досягнень учнів із правознавства  за 2018/2019 навчальний рік</vt:lpstr>
      <vt:lpstr>Рівневі показники навчальних досягнень учнів з екології за 2018/2019 навчальний рік</vt:lpstr>
      <vt:lpstr>Рівневі показники навчальних досягнень учнів із Захисту Вітчизни  за 2018/2019 навчальний рік</vt:lpstr>
      <vt:lpstr>Рівневі показники навчальних досягнень учнів з технологій  за 2018/2019 навчальний рік</vt:lpstr>
      <vt:lpstr>Рівневі показники навчальних досягнень учнів з художньої культури  за  2018/2019 навчальний рік</vt:lpstr>
      <vt:lpstr>Рівневі показники навчальних досягнень учнів з Харківщинознавства  за 2018/2019 навчальний рік</vt:lpstr>
      <vt:lpstr>Рівневі показники навчальних досягнень учнів із астрономії  за 2018/2019 навчальний рік</vt:lpstr>
      <vt:lpstr>Рівневі показники навчальних досягнень учнів із курсу « Людина і світ»  за 2018/2019 навчальний рік</vt:lpstr>
      <vt:lpstr>Рівневі показники навчальних досягнень учнів із економіки  за 2018/2019 навчальний рік</vt:lpstr>
      <vt:lpstr>Рівневі показники навчальних досягнень учнів із громадянської освіти за 2018/2019 навчальний рік</vt:lpstr>
      <vt:lpstr>Рівневі показники навчальних досягнень учнів із споживчої етики за 2018/2019 навчальний рік</vt:lpstr>
      <vt:lpstr>Кількісні показники успішності учнів на початковому рівні з предметів інваріантної складової навчального плану за підсумками  2018/2019 навчального року</vt:lpstr>
      <vt:lpstr>Рейтинг 5-11-х класів за результатами середнього балу за підсумками 2018/2019 навчального року</vt:lpstr>
      <vt:lpstr>Рейтинг класів за рівнем успішності за підсумками  2018/2019 навчального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Рівневі показники навчальних досягнень учнів з фізики за І семестр 2013/2014 н.р.</dc:title>
  <dc:creator>user</dc:creator>
  <cp:lastModifiedBy>DELL</cp:lastModifiedBy>
  <cp:revision>632</cp:revision>
  <cp:lastPrinted>2018-05-31T09:47:46Z</cp:lastPrinted>
  <dcterms:created xsi:type="dcterms:W3CDTF">2014-01-14T12:20:19Z</dcterms:created>
  <dcterms:modified xsi:type="dcterms:W3CDTF">2019-05-30T06:46:46Z</dcterms:modified>
</cp:coreProperties>
</file>